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8" r:id="rId8"/>
    <p:sldId id="26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4F5F-EFB3-446E-B3E9-2F25E8DDABE6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C2EB-0F01-4D51-B636-F9107804A7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93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4F5F-EFB3-446E-B3E9-2F25E8DDABE6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C2EB-0F01-4D51-B636-F9107804A7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19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4F5F-EFB3-446E-B3E9-2F25E8DDABE6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C2EB-0F01-4D51-B636-F9107804A7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1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4F5F-EFB3-446E-B3E9-2F25E8DDABE6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C2EB-0F01-4D51-B636-F9107804A7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17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4F5F-EFB3-446E-B3E9-2F25E8DDABE6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C2EB-0F01-4D51-B636-F9107804A7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23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4F5F-EFB3-446E-B3E9-2F25E8DDABE6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C2EB-0F01-4D51-B636-F9107804A7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43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4F5F-EFB3-446E-B3E9-2F25E8DDABE6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C2EB-0F01-4D51-B636-F9107804A7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23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4F5F-EFB3-446E-B3E9-2F25E8DDABE6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C2EB-0F01-4D51-B636-F9107804A7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31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4F5F-EFB3-446E-B3E9-2F25E8DDABE6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C2EB-0F01-4D51-B636-F9107804A7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343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4F5F-EFB3-446E-B3E9-2F25E8DDABE6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C2EB-0F01-4D51-B636-F9107804A7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69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4F5F-EFB3-446E-B3E9-2F25E8DDABE6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C2EB-0F01-4D51-B636-F9107804A7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476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F4F5F-EFB3-446E-B3E9-2F25E8DDABE6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0C2EB-0F01-4D51-B636-F9107804A7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84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1268760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latin typeface="Berlin Sans FB" panose="020E0602020502020306" pitchFamily="34" charset="0"/>
              </a:rPr>
              <a:t>Il </a:t>
            </a:r>
            <a:r>
              <a:rPr lang="fr-FR" sz="6000" dirty="0" err="1" smtClean="0">
                <a:latin typeface="Berlin Sans FB" panose="020E0602020502020306" pitchFamily="34" charset="0"/>
              </a:rPr>
              <a:t>ét</a:t>
            </a:r>
            <a:r>
              <a:rPr lang="fr-FR" sz="6000" dirty="0" smtClean="0">
                <a:latin typeface="Berlin Sans FB" panose="020E0602020502020306" pitchFamily="34" charset="0"/>
              </a:rPr>
              <a:t> </a:t>
            </a:r>
            <a:r>
              <a:rPr lang="fr-FR" sz="6000" dirty="0" err="1" smtClean="0">
                <a:latin typeface="Berlin Sans FB" panose="020E0602020502020306" pitchFamily="34" charset="0"/>
              </a:rPr>
              <a:t>naïr</a:t>
            </a:r>
            <a:r>
              <a:rPr lang="fr-FR" sz="6000" dirty="0" smtClean="0">
                <a:latin typeface="Berlin Sans FB" panose="020E0602020502020306" pitchFamily="34" charset="0"/>
              </a:rPr>
              <a:t> de </a:t>
            </a:r>
            <a:r>
              <a:rPr lang="fr-FR" sz="6000" dirty="0" err="1" smtClean="0">
                <a:latin typeface="Berlin Sans FB" panose="020E0602020502020306" pitchFamily="34" charset="0"/>
              </a:rPr>
              <a:t>paï</a:t>
            </a:r>
            <a:endParaRPr lang="fr-FR" sz="6000" dirty="0" smtClean="0">
              <a:latin typeface="Berlin Sans FB" panose="020E0602020502020306" pitchFamily="34" charset="0"/>
            </a:endParaRPr>
          </a:p>
          <a:p>
            <a:pPr algn="ctr"/>
            <a:r>
              <a:rPr lang="fr-FR" sz="6000" dirty="0" smtClean="0">
                <a:latin typeface="Berlin Sans FB" panose="020E0602020502020306" pitchFamily="34" charset="0"/>
              </a:rPr>
              <a:t>Il </a:t>
            </a:r>
            <a:r>
              <a:rPr lang="fr-FR" sz="6000" dirty="0" err="1" smtClean="0">
                <a:latin typeface="Berlin Sans FB" panose="020E0602020502020306" pitchFamily="34" charset="0"/>
              </a:rPr>
              <a:t>ét</a:t>
            </a:r>
            <a:r>
              <a:rPr lang="fr-FR" sz="6000" dirty="0" smtClean="0">
                <a:latin typeface="Berlin Sans FB" panose="020E0602020502020306" pitchFamily="34" charset="0"/>
              </a:rPr>
              <a:t> </a:t>
            </a:r>
            <a:r>
              <a:rPr lang="fr-FR" sz="6000" dirty="0" err="1" smtClean="0">
                <a:latin typeface="Berlin Sans FB" panose="020E0602020502020306" pitchFamily="34" charset="0"/>
              </a:rPr>
              <a:t>bllanc</a:t>
            </a:r>
            <a:r>
              <a:rPr lang="fr-FR" sz="6000" dirty="0" smtClean="0">
                <a:latin typeface="Berlin Sans FB" panose="020E0602020502020306" pitchFamily="34" charset="0"/>
              </a:rPr>
              <a:t> de </a:t>
            </a:r>
            <a:r>
              <a:rPr lang="fr-FR" sz="6000" dirty="0" err="1" smtClean="0">
                <a:latin typeface="Berlin Sans FB" panose="020E0602020502020306" pitchFamily="34" charset="0"/>
              </a:rPr>
              <a:t>piao</a:t>
            </a:r>
            <a:endParaRPr lang="fr-FR" sz="6000" dirty="0" smtClean="0">
              <a:latin typeface="Berlin Sans FB" panose="020E0602020502020306" pitchFamily="34" charset="0"/>
            </a:endParaRPr>
          </a:p>
          <a:p>
            <a:pPr algn="ctr"/>
            <a:r>
              <a:rPr lang="fr-FR" sz="6000" dirty="0" smtClean="0">
                <a:latin typeface="Berlin Sans FB" panose="020E0602020502020306" pitchFamily="34" charset="0"/>
              </a:rPr>
              <a:t>Il a les </a:t>
            </a:r>
            <a:r>
              <a:rPr lang="fr-FR" sz="6000" dirty="0" err="1" smtClean="0">
                <a:latin typeface="Berlin Sans FB" panose="020E0602020502020306" pitchFamily="34" charset="0"/>
              </a:rPr>
              <a:t>zieûs</a:t>
            </a:r>
            <a:r>
              <a:rPr lang="fr-FR" sz="6000" dirty="0" smtClean="0">
                <a:latin typeface="Berlin Sans FB" panose="020E0602020502020306" pitchFamily="34" charset="0"/>
              </a:rPr>
              <a:t> </a:t>
            </a:r>
            <a:r>
              <a:rPr lang="fr-FR" sz="6000" dirty="0" err="1" smtClean="0">
                <a:latin typeface="Berlin Sans FB" panose="020E0602020502020306" pitchFamily="34" charset="0"/>
              </a:rPr>
              <a:t>blleûs</a:t>
            </a:r>
            <a:endParaRPr lang="fr-FR" sz="6000" dirty="0" smtClean="0">
              <a:latin typeface="Berlin Sans FB" panose="020E0602020502020306" pitchFamily="34" charset="0"/>
            </a:endParaRPr>
          </a:p>
          <a:p>
            <a:pPr algn="ctr"/>
            <a:r>
              <a:rPr lang="fr-FR" sz="6000" dirty="0" smtClean="0">
                <a:latin typeface="Berlin Sans FB" panose="020E0602020502020306" pitchFamily="34" charset="0"/>
              </a:rPr>
              <a:t>Il a des </a:t>
            </a:r>
            <a:r>
              <a:rPr lang="fr-FR" sz="6000" dirty="0" err="1" smtClean="0">
                <a:latin typeface="Berlin Sans FB" panose="020E0602020502020306" pitchFamily="34" charset="0"/>
              </a:rPr>
              <a:t>verluniaos</a:t>
            </a:r>
            <a:endParaRPr lang="fr-FR" sz="6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76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114" y="404664"/>
            <a:ext cx="5473197" cy="6211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264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1268760"/>
            <a:ext cx="784887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latin typeface="Berlin Sans FB" panose="020E0602020502020306" pitchFamily="34" charset="0"/>
              </a:rPr>
              <a:t>Ol</a:t>
            </a:r>
            <a:r>
              <a:rPr lang="fr-FR" sz="6000" dirty="0" smtClean="0">
                <a:latin typeface="Berlin Sans FB" panose="020E0602020502020306" pitchFamily="34" charset="0"/>
              </a:rPr>
              <a:t> </a:t>
            </a:r>
            <a:r>
              <a:rPr lang="fr-FR" sz="6000" dirty="0" err="1">
                <a:latin typeface="Berlin Sans FB" panose="020E0602020502020306" pitchFamily="34" charset="0"/>
              </a:rPr>
              <a:t>ét</a:t>
            </a:r>
            <a:r>
              <a:rPr lang="fr-FR" sz="6000" dirty="0">
                <a:latin typeface="Berlin Sans FB" panose="020E0602020502020306" pitchFamily="34" charset="0"/>
              </a:rPr>
              <a:t> </a:t>
            </a:r>
            <a:r>
              <a:rPr lang="fr-FR" sz="6000" dirty="0" err="1" smtClean="0">
                <a:latin typeface="Berlin Sans FB" panose="020E0602020502020306" pitchFamily="34" charset="0"/>
              </a:rPr>
              <a:t>raouje</a:t>
            </a:r>
            <a:r>
              <a:rPr lang="fr-FR" sz="6000" dirty="0" smtClean="0">
                <a:latin typeface="Berlin Sans FB" panose="020E0602020502020306" pitchFamily="34" charset="0"/>
              </a:rPr>
              <a:t> </a:t>
            </a:r>
            <a:r>
              <a:rPr lang="fr-FR" sz="6000" dirty="0">
                <a:latin typeface="Berlin Sans FB" panose="020E0602020502020306" pitchFamily="34" charset="0"/>
              </a:rPr>
              <a:t>de </a:t>
            </a:r>
            <a:r>
              <a:rPr lang="fr-FR" sz="6000" dirty="0" err="1">
                <a:latin typeface="Berlin Sans FB" panose="020E0602020502020306" pitchFamily="34" charset="0"/>
              </a:rPr>
              <a:t>paï</a:t>
            </a:r>
            <a:endParaRPr lang="fr-FR" sz="6000" dirty="0">
              <a:latin typeface="Berlin Sans FB" panose="020E0602020502020306" pitchFamily="34" charset="0"/>
            </a:endParaRPr>
          </a:p>
          <a:p>
            <a:pPr algn="ctr"/>
            <a:r>
              <a:rPr lang="fr-FR" sz="6000" dirty="0" err="1" smtClean="0">
                <a:latin typeface="Berlin Sans FB" panose="020E0602020502020306" pitchFamily="34" charset="0"/>
              </a:rPr>
              <a:t>Ol</a:t>
            </a:r>
            <a:r>
              <a:rPr lang="fr-FR" sz="6000" dirty="0" smtClean="0">
                <a:latin typeface="Berlin Sans FB" panose="020E0602020502020306" pitchFamily="34" charset="0"/>
              </a:rPr>
              <a:t> </a:t>
            </a:r>
            <a:r>
              <a:rPr lang="fr-FR" sz="6000" dirty="0" err="1">
                <a:latin typeface="Berlin Sans FB" panose="020E0602020502020306" pitchFamily="34" charset="0"/>
              </a:rPr>
              <a:t>ét</a:t>
            </a:r>
            <a:r>
              <a:rPr lang="fr-FR" sz="6000" dirty="0">
                <a:latin typeface="Berlin Sans FB" panose="020E0602020502020306" pitchFamily="34" charset="0"/>
              </a:rPr>
              <a:t> </a:t>
            </a:r>
            <a:r>
              <a:rPr lang="fr-FR" sz="6000" dirty="0" err="1" smtClean="0">
                <a:latin typeface="Berlin Sans FB" panose="020E0602020502020306" pitchFamily="34" charset="0"/>
              </a:rPr>
              <a:t>bllanche</a:t>
            </a:r>
            <a:r>
              <a:rPr lang="fr-FR" sz="6000" dirty="0" smtClean="0">
                <a:latin typeface="Berlin Sans FB" panose="020E0602020502020306" pitchFamily="34" charset="0"/>
              </a:rPr>
              <a:t> </a:t>
            </a:r>
            <a:r>
              <a:rPr lang="fr-FR" sz="6000" dirty="0">
                <a:latin typeface="Berlin Sans FB" panose="020E0602020502020306" pitchFamily="34" charset="0"/>
              </a:rPr>
              <a:t>de </a:t>
            </a:r>
            <a:r>
              <a:rPr lang="fr-FR" sz="6000" dirty="0" err="1">
                <a:latin typeface="Berlin Sans FB" panose="020E0602020502020306" pitchFamily="34" charset="0"/>
              </a:rPr>
              <a:t>piao</a:t>
            </a:r>
            <a:endParaRPr lang="fr-FR" sz="6000" dirty="0">
              <a:latin typeface="Berlin Sans FB" panose="020E0602020502020306" pitchFamily="34" charset="0"/>
            </a:endParaRPr>
          </a:p>
          <a:p>
            <a:pPr algn="ctr"/>
            <a:r>
              <a:rPr lang="fr-FR" sz="5000" dirty="0" err="1" smtClean="0">
                <a:latin typeface="Berlin Sans FB" panose="020E0602020502020306" pitchFamily="34" charset="0"/>
              </a:rPr>
              <a:t>Ol</a:t>
            </a:r>
            <a:r>
              <a:rPr lang="fr-FR" sz="5000" dirty="0" smtClean="0">
                <a:latin typeface="Berlin Sans FB" panose="020E0602020502020306" pitchFamily="34" charset="0"/>
              </a:rPr>
              <a:t> </a:t>
            </a:r>
            <a:r>
              <a:rPr lang="fr-FR" sz="5000" dirty="0">
                <a:latin typeface="Berlin Sans FB" panose="020E0602020502020306" pitchFamily="34" charset="0"/>
              </a:rPr>
              <a:t>a </a:t>
            </a:r>
            <a:r>
              <a:rPr lang="fr-FR" sz="5000" dirty="0" smtClean="0">
                <a:latin typeface="Berlin Sans FB" panose="020E0602020502020306" pitchFamily="34" charset="0"/>
              </a:rPr>
              <a:t>des </a:t>
            </a:r>
            <a:r>
              <a:rPr lang="fr-FR" sz="5000" dirty="0" err="1" smtClean="0">
                <a:latin typeface="Berlin Sans FB" panose="020E0602020502020306" pitchFamily="34" charset="0"/>
              </a:rPr>
              <a:t>graonds</a:t>
            </a:r>
            <a:r>
              <a:rPr lang="fr-FR" sz="5000" dirty="0" smtClean="0">
                <a:latin typeface="Berlin Sans FB" panose="020E0602020502020306" pitchFamily="34" charset="0"/>
              </a:rPr>
              <a:t> </a:t>
            </a:r>
            <a:r>
              <a:rPr lang="fr-FR" sz="5000" dirty="0" err="1" smtClean="0">
                <a:latin typeface="Berlin Sans FB" panose="020E0602020502020306" pitchFamily="34" charset="0"/>
              </a:rPr>
              <a:t>zieûs</a:t>
            </a:r>
            <a:r>
              <a:rPr lang="fr-FR" sz="5000" dirty="0" smtClean="0">
                <a:latin typeface="Berlin Sans FB" panose="020E0602020502020306" pitchFamily="34" charset="0"/>
              </a:rPr>
              <a:t> verts</a:t>
            </a:r>
            <a:endParaRPr lang="fr-FR" sz="5000" dirty="0">
              <a:latin typeface="Berlin Sans FB" panose="020E0602020502020306" pitchFamily="34" charset="0"/>
            </a:endParaRPr>
          </a:p>
          <a:p>
            <a:pPr algn="ctr"/>
            <a:r>
              <a:rPr lang="fr-FR" sz="6000" dirty="0" err="1" smtClean="0">
                <a:latin typeface="Berlin Sans FB" panose="020E0602020502020306" pitchFamily="34" charset="0"/>
              </a:rPr>
              <a:t>Ol</a:t>
            </a:r>
            <a:r>
              <a:rPr lang="fr-FR" sz="6000" dirty="0" smtClean="0">
                <a:latin typeface="Berlin Sans FB" panose="020E0602020502020306" pitchFamily="34" charset="0"/>
              </a:rPr>
              <a:t> a des </a:t>
            </a:r>
            <a:r>
              <a:rPr lang="fr-FR" sz="6000" dirty="0" err="1">
                <a:latin typeface="Berlin Sans FB" panose="020E0602020502020306" pitchFamily="34" charset="0"/>
              </a:rPr>
              <a:t>verluniaos</a:t>
            </a:r>
            <a:endParaRPr lang="fr-FR" sz="6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707" y="692696"/>
            <a:ext cx="5141623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086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97720"/>
            <a:ext cx="4896543" cy="5306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07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1268760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latin typeface="Berlin Sans FB" panose="020E0602020502020306" pitchFamily="34" charset="0"/>
              </a:rPr>
              <a:t>Ol</a:t>
            </a:r>
            <a:r>
              <a:rPr lang="fr-FR" sz="6000" dirty="0" smtClean="0">
                <a:latin typeface="Berlin Sans FB" panose="020E0602020502020306" pitchFamily="34" charset="0"/>
              </a:rPr>
              <a:t> </a:t>
            </a:r>
            <a:r>
              <a:rPr lang="fr-FR" sz="6000" dirty="0" err="1">
                <a:latin typeface="Berlin Sans FB" panose="020E0602020502020306" pitchFamily="34" charset="0"/>
              </a:rPr>
              <a:t>ét</a:t>
            </a:r>
            <a:r>
              <a:rPr lang="fr-FR" sz="6000" dirty="0">
                <a:latin typeface="Berlin Sans FB" panose="020E0602020502020306" pitchFamily="34" charset="0"/>
              </a:rPr>
              <a:t> </a:t>
            </a:r>
            <a:r>
              <a:rPr lang="fr-FR" sz="6000" dirty="0" err="1" smtClean="0">
                <a:latin typeface="Berlin Sans FB" panose="020E0602020502020306" pitchFamily="34" charset="0"/>
              </a:rPr>
              <a:t>jaone</a:t>
            </a:r>
            <a:r>
              <a:rPr lang="fr-FR" sz="6000" dirty="0" smtClean="0">
                <a:latin typeface="Berlin Sans FB" panose="020E0602020502020306" pitchFamily="34" charset="0"/>
              </a:rPr>
              <a:t> </a:t>
            </a:r>
            <a:r>
              <a:rPr lang="fr-FR" sz="6000" dirty="0">
                <a:latin typeface="Berlin Sans FB" panose="020E0602020502020306" pitchFamily="34" charset="0"/>
              </a:rPr>
              <a:t>de </a:t>
            </a:r>
            <a:r>
              <a:rPr lang="fr-FR" sz="6000" dirty="0" err="1">
                <a:latin typeface="Berlin Sans FB" panose="020E0602020502020306" pitchFamily="34" charset="0"/>
              </a:rPr>
              <a:t>paï</a:t>
            </a:r>
            <a:endParaRPr lang="fr-FR" sz="6000" dirty="0">
              <a:latin typeface="Berlin Sans FB" panose="020E0602020502020306" pitchFamily="34" charset="0"/>
            </a:endParaRPr>
          </a:p>
          <a:p>
            <a:pPr algn="ctr"/>
            <a:r>
              <a:rPr lang="fr-FR" sz="6000" dirty="0" err="1" smtClean="0">
                <a:latin typeface="Berlin Sans FB" panose="020E0602020502020306" pitchFamily="34" charset="0"/>
              </a:rPr>
              <a:t>Ol</a:t>
            </a:r>
            <a:r>
              <a:rPr lang="fr-FR" sz="6000" dirty="0" smtClean="0">
                <a:latin typeface="Berlin Sans FB" panose="020E0602020502020306" pitchFamily="34" charset="0"/>
              </a:rPr>
              <a:t> </a:t>
            </a:r>
            <a:r>
              <a:rPr lang="fr-FR" sz="6000" dirty="0" err="1">
                <a:latin typeface="Berlin Sans FB" panose="020E0602020502020306" pitchFamily="34" charset="0"/>
              </a:rPr>
              <a:t>ét</a:t>
            </a:r>
            <a:r>
              <a:rPr lang="fr-FR" sz="6000" dirty="0">
                <a:latin typeface="Berlin Sans FB" panose="020E0602020502020306" pitchFamily="34" charset="0"/>
              </a:rPr>
              <a:t> </a:t>
            </a:r>
            <a:r>
              <a:rPr lang="fr-FR" sz="6000" dirty="0" err="1" smtClean="0">
                <a:latin typeface="Berlin Sans FB" panose="020E0602020502020306" pitchFamily="34" charset="0"/>
              </a:rPr>
              <a:t>naïsse</a:t>
            </a:r>
            <a:r>
              <a:rPr lang="fr-FR" sz="6000" dirty="0" smtClean="0">
                <a:latin typeface="Berlin Sans FB" panose="020E0602020502020306" pitchFamily="34" charset="0"/>
              </a:rPr>
              <a:t> </a:t>
            </a:r>
            <a:r>
              <a:rPr lang="fr-FR" sz="6000" dirty="0">
                <a:latin typeface="Berlin Sans FB" panose="020E0602020502020306" pitchFamily="34" charset="0"/>
              </a:rPr>
              <a:t>de </a:t>
            </a:r>
            <a:r>
              <a:rPr lang="fr-FR" sz="6000" dirty="0" err="1">
                <a:latin typeface="Berlin Sans FB" panose="020E0602020502020306" pitchFamily="34" charset="0"/>
              </a:rPr>
              <a:t>piao</a:t>
            </a:r>
            <a:endParaRPr lang="fr-FR" sz="6000" dirty="0">
              <a:latin typeface="Berlin Sans FB" panose="020E0602020502020306" pitchFamily="34" charset="0"/>
            </a:endParaRPr>
          </a:p>
          <a:p>
            <a:pPr algn="ctr"/>
            <a:r>
              <a:rPr lang="fr-FR" sz="4600" dirty="0" err="1" smtClean="0">
                <a:latin typeface="Berlin Sans FB" panose="020E0602020502020306" pitchFamily="34" charset="0"/>
              </a:rPr>
              <a:t>Ol</a:t>
            </a:r>
            <a:r>
              <a:rPr lang="fr-FR" sz="4600" dirty="0" smtClean="0">
                <a:latin typeface="Berlin Sans FB" panose="020E0602020502020306" pitchFamily="34" charset="0"/>
              </a:rPr>
              <a:t> </a:t>
            </a:r>
            <a:r>
              <a:rPr lang="fr-FR" sz="4600" dirty="0">
                <a:latin typeface="Berlin Sans FB" panose="020E0602020502020306" pitchFamily="34" charset="0"/>
              </a:rPr>
              <a:t>a </a:t>
            </a:r>
            <a:r>
              <a:rPr lang="fr-FR" sz="4600" dirty="0" smtClean="0">
                <a:latin typeface="Berlin Sans FB" panose="020E0602020502020306" pitchFamily="34" charset="0"/>
              </a:rPr>
              <a:t>des </a:t>
            </a:r>
            <a:r>
              <a:rPr lang="fr-FR" sz="4600" dirty="0" err="1" smtClean="0">
                <a:latin typeface="Berlin Sans FB" panose="020E0602020502020306" pitchFamily="34" charset="0"/>
              </a:rPr>
              <a:t>graonds</a:t>
            </a:r>
            <a:r>
              <a:rPr lang="fr-FR" sz="4600" dirty="0" smtClean="0">
                <a:latin typeface="Berlin Sans FB" panose="020E0602020502020306" pitchFamily="34" charset="0"/>
              </a:rPr>
              <a:t> </a:t>
            </a:r>
            <a:r>
              <a:rPr lang="fr-FR" sz="4600" dirty="0" err="1" smtClean="0">
                <a:latin typeface="Berlin Sans FB" panose="020E0602020502020306" pitchFamily="34" charset="0"/>
              </a:rPr>
              <a:t>zieûs</a:t>
            </a:r>
            <a:r>
              <a:rPr lang="fr-FR" sz="4600" dirty="0" smtClean="0">
                <a:latin typeface="Berlin Sans FB" panose="020E0602020502020306" pitchFamily="34" charset="0"/>
              </a:rPr>
              <a:t> </a:t>
            </a:r>
            <a:r>
              <a:rPr lang="fr-FR" sz="4600" dirty="0" err="1" smtClean="0">
                <a:latin typeface="Berlin Sans FB" panose="020E0602020502020306" pitchFamily="34" charset="0"/>
              </a:rPr>
              <a:t>châtagne</a:t>
            </a:r>
            <a:endParaRPr lang="fr-FR" sz="4600" dirty="0">
              <a:latin typeface="Berlin Sans FB" panose="020E0602020502020306" pitchFamily="34" charset="0"/>
            </a:endParaRPr>
          </a:p>
          <a:p>
            <a:pPr algn="ctr"/>
            <a:r>
              <a:rPr lang="fr-FR" sz="5000" dirty="0" err="1" smtClean="0">
                <a:latin typeface="Berlin Sans FB" panose="020E0602020502020306" pitchFamily="34" charset="0"/>
              </a:rPr>
              <a:t>Ol</a:t>
            </a:r>
            <a:r>
              <a:rPr lang="fr-FR" sz="5000" dirty="0" smtClean="0">
                <a:latin typeface="Berlin Sans FB" panose="020E0602020502020306" pitchFamily="34" charset="0"/>
              </a:rPr>
              <a:t> a point de </a:t>
            </a:r>
            <a:r>
              <a:rPr lang="fr-FR" sz="5000" dirty="0" err="1" smtClean="0">
                <a:latin typeface="Berlin Sans FB" panose="020E0602020502020306" pitchFamily="34" charset="0"/>
              </a:rPr>
              <a:t>verluniaos</a:t>
            </a:r>
            <a:r>
              <a:rPr lang="fr-FR" sz="5000" dirty="0" smtClean="0">
                <a:latin typeface="Berlin Sans FB" panose="020E0602020502020306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985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926" y="548680"/>
            <a:ext cx="5415378" cy="582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552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1268760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Berlin Sans FB" panose="020E0602020502020306" pitchFamily="34" charset="0"/>
              </a:rPr>
              <a:t>Il </a:t>
            </a:r>
            <a:r>
              <a:rPr lang="fr-FR" sz="6000" dirty="0" err="1">
                <a:latin typeface="Berlin Sans FB" panose="020E0602020502020306" pitchFamily="34" charset="0"/>
              </a:rPr>
              <a:t>ét</a:t>
            </a:r>
            <a:r>
              <a:rPr lang="fr-FR" sz="6000" dirty="0">
                <a:latin typeface="Berlin Sans FB" panose="020E0602020502020306" pitchFamily="34" charset="0"/>
              </a:rPr>
              <a:t> </a:t>
            </a:r>
            <a:r>
              <a:rPr lang="fr-FR" sz="6000" dirty="0" err="1">
                <a:latin typeface="Berlin Sans FB" panose="020E0602020502020306" pitchFamily="34" charset="0"/>
              </a:rPr>
              <a:t>châtagne</a:t>
            </a:r>
            <a:r>
              <a:rPr lang="fr-FR" sz="6000" dirty="0">
                <a:latin typeface="Berlin Sans FB" panose="020E0602020502020306" pitchFamily="34" charset="0"/>
              </a:rPr>
              <a:t> de </a:t>
            </a:r>
            <a:r>
              <a:rPr lang="fr-FR" sz="6000" dirty="0" err="1">
                <a:latin typeface="Berlin Sans FB" panose="020E0602020502020306" pitchFamily="34" charset="0"/>
              </a:rPr>
              <a:t>paï</a:t>
            </a:r>
            <a:endParaRPr lang="fr-FR" sz="6000" dirty="0">
              <a:latin typeface="Berlin Sans FB" panose="020E0602020502020306" pitchFamily="34" charset="0"/>
            </a:endParaRPr>
          </a:p>
          <a:p>
            <a:pPr algn="ctr"/>
            <a:r>
              <a:rPr lang="fr-FR" sz="6000" dirty="0">
                <a:latin typeface="Berlin Sans FB" panose="020E0602020502020306" pitchFamily="34" charset="0"/>
              </a:rPr>
              <a:t>Il </a:t>
            </a:r>
            <a:r>
              <a:rPr lang="fr-FR" sz="6000" dirty="0" err="1">
                <a:latin typeface="Berlin Sans FB" panose="020E0602020502020306" pitchFamily="34" charset="0"/>
              </a:rPr>
              <a:t>ét</a:t>
            </a:r>
            <a:r>
              <a:rPr lang="fr-FR" sz="6000" dirty="0">
                <a:latin typeface="Berlin Sans FB" panose="020E0602020502020306" pitchFamily="34" charset="0"/>
              </a:rPr>
              <a:t> </a:t>
            </a:r>
            <a:r>
              <a:rPr lang="fr-FR" sz="6000" dirty="0" err="1">
                <a:latin typeface="Berlin Sans FB" panose="020E0602020502020306" pitchFamily="34" charset="0"/>
              </a:rPr>
              <a:t>naïr</a:t>
            </a:r>
            <a:r>
              <a:rPr lang="fr-FR" sz="6000" dirty="0">
                <a:latin typeface="Berlin Sans FB" panose="020E0602020502020306" pitchFamily="34" charset="0"/>
              </a:rPr>
              <a:t> de </a:t>
            </a:r>
            <a:r>
              <a:rPr lang="fr-FR" sz="6000" dirty="0" err="1">
                <a:latin typeface="Berlin Sans FB" panose="020E0602020502020306" pitchFamily="34" charset="0"/>
              </a:rPr>
              <a:t>piao</a:t>
            </a:r>
            <a:endParaRPr lang="fr-FR" sz="6000" dirty="0">
              <a:latin typeface="Berlin Sans FB" panose="020E0602020502020306" pitchFamily="34" charset="0"/>
            </a:endParaRPr>
          </a:p>
          <a:p>
            <a:pPr algn="ctr"/>
            <a:r>
              <a:rPr lang="fr-FR" sz="6000" dirty="0">
                <a:latin typeface="Berlin Sans FB" panose="020E0602020502020306" pitchFamily="34" charset="0"/>
              </a:rPr>
              <a:t>Il a les </a:t>
            </a:r>
            <a:r>
              <a:rPr lang="fr-FR" sz="6000" dirty="0" err="1">
                <a:latin typeface="Berlin Sans FB" panose="020E0602020502020306" pitchFamily="34" charset="0"/>
              </a:rPr>
              <a:t>zieûs</a:t>
            </a:r>
            <a:r>
              <a:rPr lang="fr-FR" sz="6000" dirty="0">
                <a:latin typeface="Berlin Sans FB" panose="020E0602020502020306" pitchFamily="34" charset="0"/>
              </a:rPr>
              <a:t> </a:t>
            </a:r>
            <a:r>
              <a:rPr lang="fr-FR" sz="6000" dirty="0" err="1">
                <a:latin typeface="Berlin Sans FB" panose="020E0602020502020306" pitchFamily="34" charset="0"/>
              </a:rPr>
              <a:t>blleûs</a:t>
            </a:r>
            <a:endParaRPr lang="fr-FR" sz="6000" dirty="0">
              <a:latin typeface="Berlin Sans FB" panose="020E0602020502020306" pitchFamily="34" charset="0"/>
            </a:endParaRPr>
          </a:p>
          <a:p>
            <a:pPr algn="ctr"/>
            <a:r>
              <a:rPr lang="fr-FR" sz="6000" dirty="0" smtClean="0">
                <a:latin typeface="Berlin Sans FB" panose="020E0602020502020306" pitchFamily="34" charset="0"/>
              </a:rPr>
              <a:t>Il a </a:t>
            </a:r>
            <a:r>
              <a:rPr lang="fr-FR" sz="6000" dirty="0">
                <a:latin typeface="Berlin Sans FB" panose="020E0602020502020306" pitchFamily="34" charset="0"/>
              </a:rPr>
              <a:t>point de </a:t>
            </a:r>
            <a:r>
              <a:rPr lang="fr-FR" sz="6000" dirty="0" err="1">
                <a:latin typeface="Berlin Sans FB" panose="020E0602020502020306" pitchFamily="34" charset="0"/>
              </a:rPr>
              <a:t>verluniaos</a:t>
            </a:r>
            <a:endParaRPr lang="fr-FR" sz="6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53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36577"/>
            <a:ext cx="5040560" cy="5584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84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1268760"/>
            <a:ext cx="7848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latin typeface="Berlin Sans FB" panose="020E0602020502020306" pitchFamily="34" charset="0"/>
              </a:rPr>
              <a:t>Ol</a:t>
            </a:r>
            <a:r>
              <a:rPr lang="fr-FR" sz="6000" dirty="0" smtClean="0">
                <a:latin typeface="Berlin Sans FB" panose="020E0602020502020306" pitchFamily="34" charset="0"/>
              </a:rPr>
              <a:t> </a:t>
            </a:r>
            <a:r>
              <a:rPr lang="fr-FR" sz="6000" dirty="0" err="1">
                <a:latin typeface="Berlin Sans FB" panose="020E0602020502020306" pitchFamily="34" charset="0"/>
              </a:rPr>
              <a:t>ét</a:t>
            </a:r>
            <a:r>
              <a:rPr lang="fr-FR" sz="6000" dirty="0">
                <a:latin typeface="Berlin Sans FB" panose="020E0602020502020306" pitchFamily="34" charset="0"/>
              </a:rPr>
              <a:t> </a:t>
            </a:r>
            <a:r>
              <a:rPr lang="fr-FR" sz="6000" dirty="0" err="1" smtClean="0">
                <a:latin typeface="Berlin Sans FB" panose="020E0602020502020306" pitchFamily="34" charset="0"/>
              </a:rPr>
              <a:t>châtagne</a:t>
            </a:r>
            <a:r>
              <a:rPr lang="fr-FR" sz="6000" dirty="0" smtClean="0">
                <a:latin typeface="Berlin Sans FB" panose="020E0602020502020306" pitchFamily="34" charset="0"/>
              </a:rPr>
              <a:t> </a:t>
            </a:r>
            <a:r>
              <a:rPr lang="fr-FR" sz="6000" dirty="0">
                <a:latin typeface="Berlin Sans FB" panose="020E0602020502020306" pitchFamily="34" charset="0"/>
              </a:rPr>
              <a:t>de </a:t>
            </a:r>
            <a:r>
              <a:rPr lang="fr-FR" sz="6000" dirty="0" err="1">
                <a:latin typeface="Berlin Sans FB" panose="020E0602020502020306" pitchFamily="34" charset="0"/>
              </a:rPr>
              <a:t>paï</a:t>
            </a:r>
            <a:endParaRPr lang="fr-FR" sz="6000" dirty="0">
              <a:latin typeface="Berlin Sans FB" panose="020E0602020502020306" pitchFamily="34" charset="0"/>
            </a:endParaRPr>
          </a:p>
          <a:p>
            <a:pPr algn="ctr"/>
            <a:r>
              <a:rPr lang="fr-FR" sz="6000" dirty="0" err="1" smtClean="0">
                <a:latin typeface="Berlin Sans FB" panose="020E0602020502020306" pitchFamily="34" charset="0"/>
              </a:rPr>
              <a:t>Ol</a:t>
            </a:r>
            <a:r>
              <a:rPr lang="fr-FR" sz="6000" dirty="0" smtClean="0">
                <a:latin typeface="Berlin Sans FB" panose="020E0602020502020306" pitchFamily="34" charset="0"/>
              </a:rPr>
              <a:t> </a:t>
            </a:r>
            <a:r>
              <a:rPr lang="fr-FR" sz="6000" dirty="0" err="1">
                <a:latin typeface="Berlin Sans FB" panose="020E0602020502020306" pitchFamily="34" charset="0"/>
              </a:rPr>
              <a:t>ét</a:t>
            </a:r>
            <a:r>
              <a:rPr lang="fr-FR" sz="6000" dirty="0">
                <a:latin typeface="Berlin Sans FB" panose="020E0602020502020306" pitchFamily="34" charset="0"/>
              </a:rPr>
              <a:t> </a:t>
            </a:r>
            <a:r>
              <a:rPr lang="fr-FR" sz="6000" dirty="0" err="1" smtClean="0">
                <a:latin typeface="Berlin Sans FB" panose="020E0602020502020306" pitchFamily="34" charset="0"/>
              </a:rPr>
              <a:t>naïsse</a:t>
            </a:r>
            <a:r>
              <a:rPr lang="fr-FR" sz="6000" dirty="0" smtClean="0">
                <a:latin typeface="Berlin Sans FB" panose="020E0602020502020306" pitchFamily="34" charset="0"/>
              </a:rPr>
              <a:t> </a:t>
            </a:r>
            <a:r>
              <a:rPr lang="fr-FR" sz="6000" dirty="0">
                <a:latin typeface="Berlin Sans FB" panose="020E0602020502020306" pitchFamily="34" charset="0"/>
              </a:rPr>
              <a:t>de </a:t>
            </a:r>
            <a:r>
              <a:rPr lang="fr-FR" sz="6000" dirty="0" err="1">
                <a:latin typeface="Berlin Sans FB" panose="020E0602020502020306" pitchFamily="34" charset="0"/>
              </a:rPr>
              <a:t>piao</a:t>
            </a:r>
            <a:endParaRPr lang="fr-FR" sz="6000" dirty="0">
              <a:latin typeface="Berlin Sans FB" panose="020E0602020502020306" pitchFamily="34" charset="0"/>
            </a:endParaRPr>
          </a:p>
          <a:p>
            <a:pPr algn="ctr"/>
            <a:r>
              <a:rPr lang="fr-FR" sz="5000" dirty="0" err="1" smtClean="0">
                <a:latin typeface="Berlin Sans FB" panose="020E0602020502020306" pitchFamily="34" charset="0"/>
              </a:rPr>
              <a:t>Ol</a:t>
            </a:r>
            <a:r>
              <a:rPr lang="fr-FR" sz="5000" dirty="0" smtClean="0">
                <a:latin typeface="Berlin Sans FB" panose="020E0602020502020306" pitchFamily="34" charset="0"/>
              </a:rPr>
              <a:t> </a:t>
            </a:r>
            <a:r>
              <a:rPr lang="fr-FR" sz="5000" dirty="0">
                <a:latin typeface="Berlin Sans FB" panose="020E0602020502020306" pitchFamily="34" charset="0"/>
              </a:rPr>
              <a:t>a </a:t>
            </a:r>
            <a:r>
              <a:rPr lang="fr-FR" sz="5000" dirty="0" smtClean="0">
                <a:latin typeface="Berlin Sans FB" panose="020E0602020502020306" pitchFamily="34" charset="0"/>
              </a:rPr>
              <a:t>des </a:t>
            </a:r>
            <a:r>
              <a:rPr lang="fr-FR" sz="5000" dirty="0" err="1" smtClean="0">
                <a:latin typeface="Berlin Sans FB" panose="020E0602020502020306" pitchFamily="34" charset="0"/>
              </a:rPr>
              <a:t>zieûs</a:t>
            </a:r>
            <a:r>
              <a:rPr lang="fr-FR" sz="5000" dirty="0" smtClean="0">
                <a:latin typeface="Berlin Sans FB" panose="020E0602020502020306" pitchFamily="34" charset="0"/>
              </a:rPr>
              <a:t> </a:t>
            </a:r>
            <a:r>
              <a:rPr lang="fr-FR" sz="5000" dirty="0" err="1" smtClean="0">
                <a:latin typeface="Berlin Sans FB" panose="020E0602020502020306" pitchFamily="34" charset="0"/>
              </a:rPr>
              <a:t>pevr</a:t>
            </a:r>
            <a:endParaRPr lang="fr-FR" sz="5000" dirty="0">
              <a:latin typeface="Berlin Sans FB" panose="020E0602020502020306" pitchFamily="34" charset="0"/>
            </a:endParaRPr>
          </a:p>
          <a:p>
            <a:pPr algn="ctr"/>
            <a:r>
              <a:rPr lang="fr-FR" sz="5000" dirty="0" err="1" smtClean="0">
                <a:latin typeface="Berlin Sans FB" panose="020E0602020502020306" pitchFamily="34" charset="0"/>
              </a:rPr>
              <a:t>Ol</a:t>
            </a:r>
            <a:r>
              <a:rPr lang="fr-FR" sz="5000" dirty="0" smtClean="0">
                <a:latin typeface="Berlin Sans FB" panose="020E0602020502020306" pitchFamily="34" charset="0"/>
              </a:rPr>
              <a:t> a point de </a:t>
            </a:r>
            <a:r>
              <a:rPr lang="fr-FR" sz="5000" dirty="0" err="1" smtClean="0">
                <a:latin typeface="Berlin Sans FB" panose="020E0602020502020306" pitchFamily="34" charset="0"/>
              </a:rPr>
              <a:t>verluniaos</a:t>
            </a:r>
            <a:r>
              <a:rPr lang="fr-FR" sz="5000" dirty="0" smtClean="0">
                <a:latin typeface="Berlin Sans FB" panose="020E0602020502020306" pitchFamily="34" charset="0"/>
              </a:rPr>
              <a:t> </a:t>
            </a:r>
          </a:p>
          <a:p>
            <a:pPr algn="ctr"/>
            <a:r>
              <a:rPr lang="fr-FR" sz="6000" dirty="0" err="1" smtClean="0">
                <a:latin typeface="Berlin Sans FB" panose="020E0602020502020306" pitchFamily="34" charset="0"/>
              </a:rPr>
              <a:t>mins</a:t>
            </a:r>
            <a:r>
              <a:rPr lang="fr-FR" sz="6000" dirty="0" smtClean="0">
                <a:latin typeface="Berlin Sans FB" panose="020E0602020502020306" pitchFamily="34" charset="0"/>
              </a:rPr>
              <a:t> un </a:t>
            </a:r>
            <a:r>
              <a:rPr lang="fr-FR" sz="6000" dirty="0" err="1" smtClean="0">
                <a:latin typeface="Berlin Sans FB" panose="020E0602020502020306" pitchFamily="34" charset="0"/>
              </a:rPr>
              <a:t>pécot</a:t>
            </a:r>
            <a:r>
              <a:rPr lang="fr-FR" sz="6000" dirty="0" smtClean="0">
                <a:latin typeface="Berlin Sans FB" panose="020E0602020502020306" pitchFamily="34" charset="0"/>
              </a:rPr>
              <a:t> </a:t>
            </a:r>
            <a:r>
              <a:rPr lang="fr-FR" sz="6000" dirty="0" err="1" smtClean="0">
                <a:latin typeface="Berlin Sans FB" panose="020E0602020502020306" pitchFamily="34" charset="0"/>
              </a:rPr>
              <a:t>roze</a:t>
            </a:r>
            <a:endParaRPr lang="fr-FR" sz="6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88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981" y="692696"/>
            <a:ext cx="5233315" cy="5574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5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1268760"/>
            <a:ext cx="78488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Berlin Sans FB" panose="020E0602020502020306" pitchFamily="34" charset="0"/>
              </a:rPr>
              <a:t>Il </a:t>
            </a:r>
            <a:r>
              <a:rPr lang="fr-FR" sz="6000" dirty="0" err="1">
                <a:latin typeface="Berlin Sans FB" panose="020E0602020502020306" pitchFamily="34" charset="0"/>
              </a:rPr>
              <a:t>ét</a:t>
            </a:r>
            <a:r>
              <a:rPr lang="fr-FR" sz="6000" dirty="0">
                <a:latin typeface="Berlin Sans FB" panose="020E0602020502020306" pitchFamily="34" charset="0"/>
              </a:rPr>
              <a:t> </a:t>
            </a:r>
            <a:r>
              <a:rPr lang="fr-FR" sz="6000" dirty="0" err="1" smtClean="0">
                <a:latin typeface="Berlin Sans FB" panose="020E0602020502020306" pitchFamily="34" charset="0"/>
              </a:rPr>
              <a:t>jaone</a:t>
            </a:r>
            <a:r>
              <a:rPr lang="fr-FR" sz="6000" dirty="0" smtClean="0">
                <a:latin typeface="Berlin Sans FB" panose="020E0602020502020306" pitchFamily="34" charset="0"/>
              </a:rPr>
              <a:t> </a:t>
            </a:r>
            <a:r>
              <a:rPr lang="fr-FR" sz="6000" dirty="0">
                <a:latin typeface="Berlin Sans FB" panose="020E0602020502020306" pitchFamily="34" charset="0"/>
              </a:rPr>
              <a:t>de </a:t>
            </a:r>
            <a:r>
              <a:rPr lang="fr-FR" sz="6000" dirty="0" err="1">
                <a:latin typeface="Berlin Sans FB" panose="020E0602020502020306" pitchFamily="34" charset="0"/>
              </a:rPr>
              <a:t>paï</a:t>
            </a:r>
            <a:endParaRPr lang="fr-FR" sz="6000" dirty="0">
              <a:latin typeface="Berlin Sans FB" panose="020E0602020502020306" pitchFamily="34" charset="0"/>
            </a:endParaRPr>
          </a:p>
          <a:p>
            <a:pPr algn="ctr"/>
            <a:r>
              <a:rPr lang="fr-FR" sz="6000" dirty="0">
                <a:latin typeface="Berlin Sans FB" panose="020E0602020502020306" pitchFamily="34" charset="0"/>
              </a:rPr>
              <a:t>Il </a:t>
            </a:r>
            <a:r>
              <a:rPr lang="fr-FR" sz="6000" dirty="0" err="1">
                <a:latin typeface="Berlin Sans FB" panose="020E0602020502020306" pitchFamily="34" charset="0"/>
              </a:rPr>
              <a:t>ét</a:t>
            </a:r>
            <a:r>
              <a:rPr lang="fr-FR" sz="6000" dirty="0">
                <a:latin typeface="Berlin Sans FB" panose="020E0602020502020306" pitchFamily="34" charset="0"/>
              </a:rPr>
              <a:t> </a:t>
            </a:r>
            <a:r>
              <a:rPr lang="fr-FR" sz="6000" dirty="0" err="1" smtClean="0">
                <a:latin typeface="Berlin Sans FB" panose="020E0602020502020306" pitchFamily="34" charset="0"/>
              </a:rPr>
              <a:t>bllanc</a:t>
            </a:r>
            <a:r>
              <a:rPr lang="fr-FR" sz="6000" dirty="0" smtClean="0">
                <a:latin typeface="Berlin Sans FB" panose="020E0602020502020306" pitchFamily="34" charset="0"/>
              </a:rPr>
              <a:t> </a:t>
            </a:r>
            <a:r>
              <a:rPr lang="fr-FR" sz="6000" dirty="0">
                <a:latin typeface="Berlin Sans FB" panose="020E0602020502020306" pitchFamily="34" charset="0"/>
              </a:rPr>
              <a:t>de </a:t>
            </a:r>
            <a:r>
              <a:rPr lang="fr-FR" sz="6000" dirty="0" err="1">
                <a:latin typeface="Berlin Sans FB" panose="020E0602020502020306" pitchFamily="34" charset="0"/>
              </a:rPr>
              <a:t>piao</a:t>
            </a:r>
            <a:endParaRPr lang="fr-FR" sz="6000" dirty="0">
              <a:latin typeface="Berlin Sans FB" panose="020E0602020502020306" pitchFamily="34" charset="0"/>
            </a:endParaRPr>
          </a:p>
          <a:p>
            <a:pPr algn="ctr"/>
            <a:r>
              <a:rPr lang="fr-FR" sz="6000" dirty="0">
                <a:latin typeface="Berlin Sans FB" panose="020E0602020502020306" pitchFamily="34" charset="0"/>
              </a:rPr>
              <a:t>Il a les </a:t>
            </a:r>
            <a:r>
              <a:rPr lang="fr-FR" sz="6000" dirty="0" err="1">
                <a:latin typeface="Berlin Sans FB" panose="020E0602020502020306" pitchFamily="34" charset="0"/>
              </a:rPr>
              <a:t>zieûs</a:t>
            </a:r>
            <a:r>
              <a:rPr lang="fr-FR" sz="6000" dirty="0">
                <a:latin typeface="Berlin Sans FB" panose="020E0602020502020306" pitchFamily="34" charset="0"/>
              </a:rPr>
              <a:t> </a:t>
            </a:r>
            <a:r>
              <a:rPr lang="fr-FR" sz="6000" dirty="0" err="1" smtClean="0">
                <a:latin typeface="Berlin Sans FB" panose="020E0602020502020306" pitchFamily="34" charset="0"/>
              </a:rPr>
              <a:t>châtagne</a:t>
            </a:r>
            <a:endParaRPr lang="fr-FR" sz="6000" dirty="0">
              <a:latin typeface="Berlin Sans FB" panose="020E0602020502020306" pitchFamily="34" charset="0"/>
            </a:endParaRPr>
          </a:p>
          <a:p>
            <a:pPr algn="ctr"/>
            <a:r>
              <a:rPr lang="fr-FR" sz="6000" dirty="0" smtClean="0">
                <a:latin typeface="Berlin Sans FB" panose="020E0602020502020306" pitchFamily="34" charset="0"/>
              </a:rPr>
              <a:t>Il a </a:t>
            </a:r>
            <a:r>
              <a:rPr lang="fr-FR" sz="6000" dirty="0">
                <a:latin typeface="Berlin Sans FB" panose="020E0602020502020306" pitchFamily="34" charset="0"/>
              </a:rPr>
              <a:t>point de </a:t>
            </a:r>
            <a:r>
              <a:rPr lang="fr-FR" sz="6000" dirty="0" err="1" smtClean="0">
                <a:latin typeface="Berlin Sans FB" panose="020E0602020502020306" pitchFamily="34" charset="0"/>
              </a:rPr>
              <a:t>verluniaos</a:t>
            </a:r>
            <a:r>
              <a:rPr lang="fr-FR" sz="6000" dirty="0" smtClean="0">
                <a:latin typeface="Berlin Sans FB" panose="020E0602020502020306" pitchFamily="34" charset="0"/>
              </a:rPr>
              <a:t> </a:t>
            </a:r>
            <a:r>
              <a:rPr lang="fr-FR" sz="6000" dirty="0" err="1" smtClean="0">
                <a:latin typeface="Berlin Sans FB" panose="020E0602020502020306" pitchFamily="34" charset="0"/>
              </a:rPr>
              <a:t>mins</a:t>
            </a:r>
            <a:r>
              <a:rPr lang="fr-FR" sz="6000" dirty="0" smtClean="0">
                <a:latin typeface="Berlin Sans FB" panose="020E0602020502020306" pitchFamily="34" charset="0"/>
              </a:rPr>
              <a:t> du </a:t>
            </a:r>
            <a:r>
              <a:rPr lang="fr-FR" sz="6000" dirty="0" err="1" smtClean="0">
                <a:latin typeface="Berlin Sans FB" panose="020E0602020502020306" pitchFamily="34" charset="0"/>
              </a:rPr>
              <a:t>paï</a:t>
            </a:r>
            <a:r>
              <a:rPr lang="fr-FR" sz="6000" dirty="0" smtClean="0">
                <a:latin typeface="Berlin Sans FB" panose="020E0602020502020306" pitchFamily="34" charset="0"/>
              </a:rPr>
              <a:t> </a:t>
            </a:r>
            <a:r>
              <a:rPr lang="fr-FR" sz="6000" dirty="0" err="1" smtClean="0">
                <a:latin typeface="Berlin Sans FB" panose="020E0602020502020306" pitchFamily="34" charset="0"/>
              </a:rPr>
              <a:t>ao</a:t>
            </a:r>
            <a:r>
              <a:rPr lang="fr-FR" sz="6000" dirty="0" smtClean="0">
                <a:latin typeface="Berlin Sans FB" panose="020E0602020502020306" pitchFamily="34" charset="0"/>
              </a:rPr>
              <a:t> ballot</a:t>
            </a:r>
            <a:endParaRPr lang="fr-FR" sz="6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20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129</Words>
  <Application>Microsoft Office PowerPoint</Application>
  <PresentationFormat>Affichage à l'écran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Instit</dc:creator>
  <cp:lastModifiedBy>Instit</cp:lastModifiedBy>
  <cp:revision>5</cp:revision>
  <dcterms:created xsi:type="dcterms:W3CDTF">2021-10-15T06:03:40Z</dcterms:created>
  <dcterms:modified xsi:type="dcterms:W3CDTF">2021-10-15T06:32:06Z</dcterms:modified>
</cp:coreProperties>
</file>