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5" r:id="rId15"/>
    <p:sldId id="276" r:id="rId16"/>
    <p:sldId id="277" r:id="rId17"/>
    <p:sldId id="278" r:id="rId18"/>
    <p:sldId id="279" r:id="rId19"/>
    <p:sldId id="280" r:id="rId20"/>
    <p:sldId id="298" r:id="rId21"/>
    <p:sldId id="299" r:id="rId22"/>
    <p:sldId id="281" r:id="rId23"/>
    <p:sldId id="282" r:id="rId24"/>
    <p:sldId id="300" r:id="rId25"/>
    <p:sldId id="30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302" r:id="rId37"/>
    <p:sldId id="303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5" autoAdjust="0"/>
    <p:restoredTop sz="94671" autoAdjust="0"/>
  </p:normalViewPr>
  <p:slideViewPr>
    <p:cSldViewPr>
      <p:cViewPr varScale="1">
        <p:scale>
          <a:sx n="63" d="100"/>
          <a:sy n="63" d="100"/>
        </p:scale>
        <p:origin x="10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0B4-2277-447A-832C-F6AF1E79E8B5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1767-BD05-493D-B723-08E20B6275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45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0B4-2277-447A-832C-F6AF1E79E8B5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1767-BD05-493D-B723-08E20B6275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39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0B4-2277-447A-832C-F6AF1E79E8B5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1767-BD05-493D-B723-08E20B6275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09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0B4-2277-447A-832C-F6AF1E79E8B5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1767-BD05-493D-B723-08E20B6275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27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0B4-2277-447A-832C-F6AF1E79E8B5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1767-BD05-493D-B723-08E20B6275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54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0B4-2277-447A-832C-F6AF1E79E8B5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1767-BD05-493D-B723-08E20B6275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0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0B4-2277-447A-832C-F6AF1E79E8B5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1767-BD05-493D-B723-08E20B6275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65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0B4-2277-447A-832C-F6AF1E79E8B5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1767-BD05-493D-B723-08E20B6275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6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0B4-2277-447A-832C-F6AF1E79E8B5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1767-BD05-493D-B723-08E20B6275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54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0B4-2277-447A-832C-F6AF1E79E8B5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1767-BD05-493D-B723-08E20B6275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31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0B4-2277-447A-832C-F6AF1E79E8B5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1767-BD05-493D-B723-08E20B6275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64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7C0B4-2277-447A-832C-F6AF1E79E8B5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C1767-BD05-493D-B723-08E20B6275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82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4a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7.m4a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media" Target="../media/media23.m4a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3.m4a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556792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0" b="1" dirty="0">
                <a:latin typeface="Imprint MT Shadow" panose="04020605060303030202" pitchFamily="82" charset="0"/>
              </a:rPr>
              <a:t>Les </a:t>
            </a:r>
            <a:r>
              <a:rPr lang="fr-FR" sz="10000" b="1" dirty="0" err="1">
                <a:latin typeface="Imprint MT Shadow" panose="04020605060303030202" pitchFamily="82" charset="0"/>
              </a:rPr>
              <a:t>ebluçons</a:t>
            </a:r>
            <a:r>
              <a:rPr lang="fr-FR" sz="10000" b="1" dirty="0">
                <a:latin typeface="Imprint MT Shadow" panose="04020605060303030202" pitchFamily="82" charset="0"/>
              </a:rPr>
              <a:t> </a:t>
            </a:r>
            <a:r>
              <a:rPr lang="fr-FR" sz="10000" b="1" dirty="0" err="1">
                <a:latin typeface="Imprint MT Shadow" panose="04020605060303030202" pitchFamily="82" charset="0"/>
              </a:rPr>
              <a:t>caozent</a:t>
            </a:r>
            <a:r>
              <a:rPr lang="fr-FR" sz="10000" b="1" dirty="0">
                <a:latin typeface="Imprint MT Shadow" panose="04020605060303030202" pitchFamily="82" charset="0"/>
              </a:rPr>
              <a:t> </a:t>
            </a:r>
            <a:r>
              <a:rPr lang="fr-FR" sz="10000" b="1" dirty="0" err="1">
                <a:latin typeface="Imprint MT Shadow" panose="04020605060303030202" pitchFamily="82" charset="0"/>
              </a:rPr>
              <a:t>galo</a:t>
            </a:r>
            <a:endParaRPr lang="fr-FR" sz="10000" b="1" dirty="0">
              <a:latin typeface="Imprint MT Shadow" panose="04020605060303030202" pitchFamily="82" charset="0"/>
            </a:endParaRP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B3EDD1B-CDD2-4580-A229-DA69D6AB9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53732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556" y="1268760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</a:t>
            </a:r>
            <a:r>
              <a:rPr lang="fr-FR" sz="8000" b="1" dirty="0" err="1">
                <a:latin typeface="Imprint MT Shadow" panose="04020605060303030202" pitchFamily="82" charset="0"/>
              </a:rPr>
              <a:t>Debllamez</a:t>
            </a:r>
            <a:r>
              <a:rPr lang="fr-FR" sz="8000" b="1" dirty="0">
                <a:latin typeface="Imprint MT Shadow" panose="04020605060303030202" pitchFamily="82" charset="0"/>
              </a:rPr>
              <a:t>-mai, je ses</a:t>
            </a:r>
          </a:p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a la </a:t>
            </a:r>
            <a:r>
              <a:rPr lang="fr-FR" sz="8000" b="1" dirty="0" err="1">
                <a:latin typeface="Imprint MT Shadow" panose="04020605060303030202" pitchFamily="82" charset="0"/>
              </a:rPr>
              <a:t>hote</a:t>
            </a:r>
            <a:r>
              <a:rPr lang="fr-FR" sz="8000" b="1" dirty="0">
                <a:latin typeface="Imprint MT Shadow" panose="04020605060303030202" pitchFamily="82" charset="0"/>
              </a:rPr>
              <a:t>. »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6282428-3DFE-40BA-9EDD-FF9B78DA3D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56044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3302"/>
            <a:ext cx="5760640" cy="583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41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556792"/>
            <a:ext cx="68610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Je </a:t>
            </a:r>
            <a:r>
              <a:rPr lang="fr-FR" sz="8000" b="1" dirty="0" err="1">
                <a:latin typeface="Imprint MT Shadow" panose="04020605060303030202" pitchFamily="82" charset="0"/>
              </a:rPr>
              <a:t>peus</a:t>
            </a:r>
            <a:r>
              <a:rPr lang="fr-FR" sz="8000" b="1" dirty="0">
                <a:latin typeface="Imprint MT Shadow" panose="04020605060303030202" pitchFamily="82" charset="0"/>
              </a:rPr>
              <a:t>-ti </a:t>
            </a:r>
            <a:r>
              <a:rPr lang="fr-FR" sz="8000" b="1" dirty="0" err="1">
                <a:latin typeface="Imprint MT Shadow" panose="04020605060303030202" pitchFamily="82" charset="0"/>
              </a:rPr>
              <a:t>drujer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  <a:r>
              <a:rPr lang="fr-FR" sz="8000" b="1" dirty="0" err="1">
                <a:latin typeface="Imprint MT Shadow" panose="04020605060303030202" pitchFamily="82" charset="0"/>
              </a:rPr>
              <a:t>és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  <a:r>
              <a:rPr lang="fr-FR" sz="8000" b="1" dirty="0" err="1">
                <a:latin typeface="Imprint MT Shadow" panose="04020605060303030202" pitchFamily="82" charset="0"/>
              </a:rPr>
              <a:t>echecs</a:t>
            </a:r>
            <a:r>
              <a:rPr lang="fr-FR" sz="8000" b="1" dirty="0">
                <a:latin typeface="Imprint MT Shadow" panose="04020605060303030202" pitchFamily="82" charset="0"/>
              </a:rPr>
              <a:t> ? »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4F1429C-81B9-4C7E-B328-71B216EBFE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56612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68" y="339904"/>
            <a:ext cx="4306788" cy="316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528392" cy="481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41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1628800"/>
            <a:ext cx="6102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Je </a:t>
            </a:r>
            <a:r>
              <a:rPr lang="fr-FR" sz="8000" b="1" dirty="0" err="1">
                <a:latin typeface="Imprint MT Shadow" panose="04020605060303030202" pitchFamily="82" charset="0"/>
              </a:rPr>
              <a:t>peus</a:t>
            </a:r>
            <a:r>
              <a:rPr lang="fr-FR" sz="8000" b="1" dirty="0">
                <a:latin typeface="Imprint MT Shadow" panose="04020605060303030202" pitchFamily="82" charset="0"/>
              </a:rPr>
              <a:t>-ti </a:t>
            </a:r>
          </a:p>
          <a:p>
            <a:pPr algn="ctr"/>
            <a:r>
              <a:rPr lang="fr-FR" sz="8000" b="1" dirty="0" err="1">
                <a:latin typeface="Imprint MT Shadow" panose="04020605060303030202" pitchFamily="82" charset="0"/>
              </a:rPr>
              <a:t>aler</a:t>
            </a:r>
            <a:r>
              <a:rPr lang="fr-FR" sz="8000" b="1" dirty="0">
                <a:latin typeface="Imprint MT Shadow" panose="04020605060303030202" pitchFamily="82" charset="0"/>
              </a:rPr>
              <a:t> cri </a:t>
            </a:r>
          </a:p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un </a:t>
            </a:r>
            <a:r>
              <a:rPr lang="fr-FR" sz="8000" b="1" dirty="0" err="1">
                <a:latin typeface="Imprint MT Shadow" panose="04020605060303030202" pitchFamily="82" charset="0"/>
              </a:rPr>
              <a:t>creyon</a:t>
            </a:r>
            <a:r>
              <a:rPr lang="fr-FR" sz="8000" b="1" dirty="0">
                <a:latin typeface="Imprint MT Shadow" panose="04020605060303030202" pitchFamily="82" charset="0"/>
              </a:rPr>
              <a:t> ? »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4405A35-1FD7-4E24-BD11-6EF597CAD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60212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87201"/>
            <a:ext cx="4499570" cy="3001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528392" cy="481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9230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1412776"/>
            <a:ext cx="6048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</a:t>
            </a:r>
            <a:r>
              <a:rPr lang="fr-FR" sz="8000" b="1" dirty="0" err="1">
                <a:latin typeface="Imprint MT Shadow" panose="04020605060303030202" pitchFamily="82" charset="0"/>
              </a:rPr>
              <a:t>Eyou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  <a:r>
              <a:rPr lang="fr-FR" sz="8000" b="1" dirty="0" err="1">
                <a:latin typeface="Imprint MT Shadow" panose="04020605060303030202" pitchFamily="82" charset="0"/>
              </a:rPr>
              <a:t>q’ét</a:t>
            </a:r>
            <a:r>
              <a:rPr lang="fr-FR" sz="8000" b="1" dirty="0">
                <a:latin typeface="Imprint MT Shadow" panose="04020605060303030202" pitchFamily="82" charset="0"/>
              </a:rPr>
              <a:t> la </a:t>
            </a:r>
            <a:r>
              <a:rPr lang="fr-FR" sz="8000" b="1" dirty="0" err="1">
                <a:latin typeface="Imprint MT Shadow" panose="04020605060303030202" pitchFamily="82" charset="0"/>
              </a:rPr>
              <a:t>mane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</a:p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a </a:t>
            </a:r>
            <a:r>
              <a:rPr lang="fr-FR" sz="8000" b="1" dirty="0" err="1">
                <a:latin typeface="Imprint MT Shadow" panose="04020605060303030202" pitchFamily="82" charset="0"/>
              </a:rPr>
              <a:t>bourier</a:t>
            </a:r>
            <a:r>
              <a:rPr lang="fr-FR" sz="8000" b="1" dirty="0">
                <a:latin typeface="Imprint MT Shadow" panose="04020605060303030202" pitchFamily="82" charset="0"/>
              </a:rPr>
              <a:t> ? »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459F46F-E23B-47A9-8C08-A5FC9CAD1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551723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3950"/>
            <a:ext cx="7776864" cy="396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419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404664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Je n’ses point.</a:t>
            </a:r>
          </a:p>
          <a:p>
            <a:pPr algn="ctr"/>
            <a:r>
              <a:rPr lang="fr-FR" sz="4000" b="1" dirty="0">
                <a:latin typeface="Imprint MT Shadow" panose="04020605060303030202" pitchFamily="82" charset="0"/>
              </a:rPr>
              <a:t> </a:t>
            </a:r>
          </a:p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 J’n’en ses </a:t>
            </a:r>
            <a:r>
              <a:rPr lang="fr-FR" sz="8000" b="1" dirty="0" err="1">
                <a:latin typeface="Imprint MT Shadow" panose="04020605060303030202" pitchFamily="82" charset="0"/>
              </a:rPr>
              <a:t>ren</a:t>
            </a:r>
            <a:r>
              <a:rPr lang="fr-FR" sz="8000" b="1" dirty="0">
                <a:latin typeface="Imprint MT Shadow" panose="04020605060303030202" pitchFamily="82" charset="0"/>
              </a:rPr>
              <a:t> en tout. »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70FC4BA-5572-4A14-B1AB-5D2C20B197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00168" y="3220819"/>
            <a:ext cx="406400" cy="406400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C64EDD3-5734-4D4A-9CD0-EB510C3492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94840" y="60469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4"/>
            <a:ext cx="5134699" cy="6069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923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324812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J’n’e </a:t>
            </a:r>
            <a:r>
              <a:rPr lang="fr-FR" sz="8000" b="1" dirty="0" err="1">
                <a:latin typeface="Imprint MT Shadow" panose="04020605060303030202" pitchFamily="82" charset="0"/>
              </a:rPr>
              <a:t>pâs</a:t>
            </a:r>
            <a:r>
              <a:rPr lang="fr-FR" sz="8000" b="1" dirty="0">
                <a:latin typeface="Imprint MT Shadow" panose="04020605060303030202" pitchFamily="82" charset="0"/>
              </a:rPr>
              <a:t> ben </a:t>
            </a:r>
            <a:r>
              <a:rPr lang="fr-FR" sz="8000" b="1" dirty="0" err="1">
                <a:latin typeface="Imprint MT Shadow" panose="04020605060303030202" pitchFamily="82" charset="0"/>
              </a:rPr>
              <a:t>interluzë</a:t>
            </a:r>
            <a:r>
              <a:rPr lang="fr-FR" sz="8000" b="1" dirty="0">
                <a:latin typeface="Imprint MT Shadow" panose="04020605060303030202" pitchFamily="82" charset="0"/>
              </a:rPr>
              <a:t>.</a:t>
            </a:r>
          </a:p>
          <a:p>
            <a:pPr algn="ctr"/>
            <a:endParaRPr lang="fr-FR" sz="4000" dirty="0">
              <a:latin typeface="Imprint MT Shadow" panose="04020605060303030202" pitchFamily="82" charset="0"/>
            </a:endParaRPr>
          </a:p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J’n’e </a:t>
            </a:r>
            <a:r>
              <a:rPr lang="fr-FR" sz="8000" b="1" dirty="0" err="1">
                <a:latin typeface="Imprint MT Shadow" panose="04020605060303030202" pitchFamily="82" charset="0"/>
              </a:rPr>
              <a:t>pâs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  <a:endParaRPr lang="fr-FR" sz="8000" dirty="0">
              <a:latin typeface="Imprint MT Shadow" panose="04020605060303030202" pitchFamily="82" charset="0"/>
            </a:endParaRPr>
          </a:p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ben oui. »</a:t>
            </a:r>
            <a:endParaRPr lang="fr-FR" sz="8000" dirty="0">
              <a:latin typeface="Imprint MT Shadow" panose="04020605060303030202" pitchFamily="82" charset="0"/>
            </a:endParaRP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426C219-E4B9-4F74-A1C5-276BB39482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1960" y="3140968"/>
            <a:ext cx="406400" cy="406400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B598630-F18D-4905-9568-E01B13B5E8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5920" y="59571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060848"/>
            <a:ext cx="5598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Je </a:t>
            </a:r>
            <a:r>
              <a:rPr lang="fr-FR" sz="8000" b="1" dirty="0" err="1">
                <a:latin typeface="Imprint MT Shadow" panose="04020605060303030202" pitchFamily="82" charset="0"/>
              </a:rPr>
              <a:t>peus</a:t>
            </a:r>
            <a:r>
              <a:rPr lang="fr-FR" sz="8000" b="1" dirty="0">
                <a:latin typeface="Imprint MT Shadow" panose="04020605060303030202" pitchFamily="82" charset="0"/>
              </a:rPr>
              <a:t>-ti </a:t>
            </a:r>
          </a:p>
          <a:p>
            <a:pPr algn="ctr"/>
            <a:r>
              <a:rPr lang="fr-FR" sz="8000" b="1" dirty="0" err="1">
                <a:latin typeface="Imprint MT Shadow" panose="04020605060303030202" pitchFamily="82" charset="0"/>
              </a:rPr>
              <a:t>dehôri</a:t>
            </a:r>
            <a:r>
              <a:rPr lang="fr-FR" sz="8000" b="1" dirty="0">
                <a:latin typeface="Imprint MT Shadow" panose="04020605060303030202" pitchFamily="82" charset="0"/>
              </a:rPr>
              <a:t> ? »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ADD936F-91B8-4B5D-BC98-9490CE4C80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72496" y="530120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18567"/>
            <a:ext cx="4359746" cy="305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528392" cy="481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8398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09278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J’e </a:t>
            </a:r>
            <a:r>
              <a:rPr lang="fr-FR" sz="8000" b="1" dirty="0" err="1">
                <a:latin typeface="Imprint MT Shadow" panose="04020605060303030202" pitchFamily="82" charset="0"/>
              </a:rPr>
              <a:t>chaet</a:t>
            </a:r>
            <a:endParaRPr lang="fr-FR" sz="8000" b="1" dirty="0">
              <a:latin typeface="Imprint MT Shadow" panose="04020605060303030202" pitchFamily="82" charset="0"/>
            </a:endParaRPr>
          </a:p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a </a:t>
            </a:r>
            <a:r>
              <a:rPr lang="fr-FR" sz="8000" b="1" dirty="0" err="1">
                <a:latin typeface="Imprint MT Shadow" panose="04020605060303030202" pitchFamily="82" charset="0"/>
              </a:rPr>
              <a:t>bâs</a:t>
            </a:r>
            <a:r>
              <a:rPr lang="fr-FR" sz="8000" b="1" dirty="0">
                <a:latin typeface="Imprint MT Shadow" panose="04020605060303030202" pitchFamily="82" charset="0"/>
              </a:rPr>
              <a:t> !</a:t>
            </a:r>
          </a:p>
          <a:p>
            <a:pPr algn="ctr"/>
            <a:endParaRPr lang="fr-FR" sz="4000" b="1" dirty="0">
              <a:latin typeface="Imprint MT Shadow" panose="04020605060303030202" pitchFamily="82" charset="0"/>
            </a:endParaRPr>
          </a:p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J’e </a:t>
            </a:r>
            <a:r>
              <a:rPr lang="fr-FR" sz="8000" b="1" dirty="0" err="1">
                <a:latin typeface="Imprint MT Shadow" panose="04020605060303030202" pitchFamily="82" charset="0"/>
              </a:rPr>
              <a:t>fét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</a:p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le </a:t>
            </a:r>
            <a:r>
              <a:rPr lang="fr-FR" sz="8000" b="1" dirty="0" err="1">
                <a:latin typeface="Imprint MT Shadow" panose="04020605060303030202" pitchFamily="82" charset="0"/>
              </a:rPr>
              <a:t>qhu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  <a:r>
              <a:rPr lang="fr-FR" sz="8000" b="1" dirty="0" err="1">
                <a:latin typeface="Imprint MT Shadow" panose="04020605060303030202" pitchFamily="82" charset="0"/>
              </a:rPr>
              <a:t>persao</a:t>
            </a:r>
            <a:r>
              <a:rPr lang="fr-FR" sz="8000" b="1" dirty="0">
                <a:latin typeface="Imprint MT Shadow" panose="04020605060303030202" pitchFamily="82" charset="0"/>
              </a:rPr>
              <a:t> ! »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A23D06F-A7D7-44C7-8EF9-9547776C19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32796" y="3057272"/>
            <a:ext cx="406400" cy="406400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C58351E-4733-450B-B608-29879D3E16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32796" y="624552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56084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419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980728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Je </a:t>
            </a:r>
            <a:r>
              <a:rPr lang="fr-FR" sz="8000" b="1" dirty="0" err="1">
                <a:latin typeface="Imprint MT Shadow" panose="04020605060303030202" pitchFamily="82" charset="0"/>
              </a:rPr>
              <a:t>peus</a:t>
            </a:r>
            <a:r>
              <a:rPr lang="fr-FR" sz="8000" b="1" dirty="0">
                <a:latin typeface="Imprint MT Shadow" panose="04020605060303030202" pitchFamily="82" charset="0"/>
              </a:rPr>
              <a:t>-ti </a:t>
            </a:r>
            <a:r>
              <a:rPr lang="fr-FR" sz="8000" b="1" dirty="0" err="1">
                <a:latin typeface="Imprint MT Shadow" panose="04020605060303030202" pitchFamily="82" charset="0"/>
              </a:rPr>
              <a:t>aler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</a:p>
          <a:p>
            <a:pPr algn="ctr"/>
            <a:r>
              <a:rPr lang="fr-FR" sz="8000" b="1" dirty="0" err="1">
                <a:latin typeface="Imprint MT Shadow" panose="04020605060303030202" pitchFamily="82" charset="0"/>
              </a:rPr>
              <a:t>és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  <a:r>
              <a:rPr lang="fr-FR" sz="8000" b="1" dirty="0" err="1">
                <a:latin typeface="Imprint MT Shadow" panose="04020605060303030202" pitchFamily="82" charset="0"/>
              </a:rPr>
              <a:t>comoditës</a:t>
            </a:r>
            <a:r>
              <a:rPr lang="fr-FR" sz="8000" b="1" dirty="0">
                <a:latin typeface="Imprint MT Shadow" panose="04020605060303030202" pitchFamily="82" charset="0"/>
              </a:rPr>
              <a:t> ? </a:t>
            </a:r>
          </a:p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 gâter mon </a:t>
            </a:r>
            <a:r>
              <a:rPr lang="fr-FR" sz="8000" b="1" dirty="0" err="1">
                <a:latin typeface="Imprint MT Shadow" panose="04020605060303030202" pitchFamily="82" charset="0"/>
              </a:rPr>
              <a:t>iao</a:t>
            </a:r>
            <a:r>
              <a:rPr lang="fr-FR" sz="8000" b="1" dirty="0">
                <a:latin typeface="Imprint MT Shadow" panose="04020605060303030202" pitchFamily="82" charset="0"/>
              </a:rPr>
              <a:t> ? »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B1686ED-1B88-4DCD-9701-2689F2B638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0392" y="3429000"/>
            <a:ext cx="406400" cy="406400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F776A10-6C8E-425B-821B-07D34C9FD6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0392" y="58925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8769"/>
            <a:ext cx="4104456" cy="4728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528392" cy="481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4764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5676" y="1536174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Je m’ses </a:t>
            </a:r>
          </a:p>
          <a:p>
            <a:pPr algn="ctr"/>
            <a:r>
              <a:rPr lang="fr-FR" sz="8000" b="1" dirty="0" err="1">
                <a:latin typeface="Imprint MT Shadow" panose="04020605060303030202" pitchFamily="82" charset="0"/>
              </a:rPr>
              <a:t>caqë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</a:p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l’</a:t>
            </a:r>
            <a:r>
              <a:rPr lang="fr-FR" sz="8000" b="1" dirty="0" err="1">
                <a:latin typeface="Imprint MT Shadow" panose="04020605060303030202" pitchFamily="82" charset="0"/>
              </a:rPr>
              <a:t>dai</a:t>
            </a:r>
            <a:r>
              <a:rPr lang="fr-FR" sz="8000" b="1" dirty="0">
                <a:latin typeface="Imprint MT Shadow" panose="04020605060303030202" pitchFamily="82" charset="0"/>
              </a:rPr>
              <a:t> ! »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A9EB617-4114-4C08-A5BD-5998A90DF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57332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4" y="446722"/>
            <a:ext cx="5287863" cy="600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9230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1" y="1412776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J’e </a:t>
            </a:r>
            <a:r>
              <a:rPr lang="fr-FR" sz="8000" b="1" dirty="0" err="1">
                <a:latin typeface="Imprint MT Shadow" panose="04020605060303030202" pitchFamily="82" charset="0"/>
              </a:rPr>
              <a:t>mincë</a:t>
            </a:r>
            <a:r>
              <a:rPr lang="fr-FR" sz="8000" b="1" dirty="0">
                <a:latin typeface="Imprint MT Shadow" panose="04020605060303030202" pitchFamily="82" charset="0"/>
              </a:rPr>
              <a:t> mon </a:t>
            </a:r>
            <a:r>
              <a:rPr lang="fr-FR" sz="8000" b="1" dirty="0" err="1">
                <a:latin typeface="Imprint MT Shadow" panose="04020605060303030202" pitchFamily="82" charset="0"/>
              </a:rPr>
              <a:t>creyon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</a:p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e ma </a:t>
            </a:r>
            <a:r>
              <a:rPr lang="fr-FR" sz="8000" b="1" dirty="0" err="1">
                <a:latin typeface="Imprint MT Shadow" panose="04020605060303030202" pitchFamily="82" charset="0"/>
              </a:rPr>
              <a:t>réle</a:t>
            </a:r>
            <a:r>
              <a:rPr lang="fr-FR" sz="8000" b="1" dirty="0">
                <a:latin typeface="Imprint MT Shadow" panose="04020605060303030202" pitchFamily="82" charset="0"/>
              </a:rPr>
              <a:t>. »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D4796AD-4FD7-4CE4-99C4-FB2E647429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3968" y="54452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06" y="332656"/>
            <a:ext cx="7056784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41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561662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8174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196752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Je ses </a:t>
            </a:r>
            <a:r>
              <a:rPr lang="fr-FR" sz="8000" b="1" dirty="0" err="1">
                <a:latin typeface="Imprint MT Shadow" panose="04020605060303030202" pitchFamily="82" charset="0"/>
              </a:rPr>
              <a:t>qhite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</a:p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d’o mon </a:t>
            </a:r>
            <a:r>
              <a:rPr lang="fr-FR" sz="8000" b="1" dirty="0" err="1">
                <a:latin typeface="Imprint MT Shadow" panose="04020605060303030202" pitchFamily="82" charset="0"/>
              </a:rPr>
              <a:t>ouvraije</a:t>
            </a:r>
            <a:r>
              <a:rPr lang="fr-FR" sz="8000" b="1" dirty="0">
                <a:latin typeface="Imprint MT Shadow" panose="04020605060303030202" pitchFamily="82" charset="0"/>
              </a:rPr>
              <a:t> ! »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85103FB-43F8-494C-98F0-6E28406975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24784" y="54580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5328592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9230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836712"/>
            <a:ext cx="66967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Je </a:t>
            </a:r>
            <a:r>
              <a:rPr lang="fr-FR" sz="8000" b="1" dirty="0" err="1">
                <a:latin typeface="Imprint MT Shadow" panose="04020605060303030202" pitchFamily="82" charset="0"/>
              </a:rPr>
              <a:t>pouraes</a:t>
            </a:r>
            <a:r>
              <a:rPr lang="fr-FR" sz="8000" b="1" dirty="0">
                <a:latin typeface="Imprint MT Shadow" panose="04020605060303030202" pitchFamily="82" charset="0"/>
              </a:rPr>
              <a:t>-ti </a:t>
            </a:r>
            <a:r>
              <a:rPr lang="fr-FR" sz="8000" b="1" dirty="0" err="1">
                <a:latin typeface="Imprint MT Shadow" panose="04020605060303030202" pitchFamily="82" charset="0"/>
              </a:rPr>
              <a:t>avair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  <a:r>
              <a:rPr lang="fr-FR" sz="8000" b="1" dirty="0" err="1">
                <a:latin typeface="Imprint MT Shadow" panose="04020605060303030202" pitchFamily="82" charset="0"/>
              </a:rPr>
              <a:t>ene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  <a:r>
              <a:rPr lang="fr-FR" sz="8000" b="1" dirty="0" err="1">
                <a:latin typeface="Imprint MT Shadow" panose="04020605060303030202" pitchFamily="82" charset="0"/>
              </a:rPr>
              <a:t>degommouere</a:t>
            </a:r>
            <a:r>
              <a:rPr lang="fr-FR" sz="8000" b="1" dirty="0">
                <a:latin typeface="Imprint MT Shadow" panose="04020605060303030202" pitchFamily="82" charset="0"/>
              </a:rPr>
              <a:t> s’il-te-</a:t>
            </a:r>
            <a:r>
              <a:rPr lang="fr-FR" sz="8000" b="1" dirty="0" err="1">
                <a:latin typeface="Imprint MT Shadow" panose="04020605060303030202" pitchFamily="82" charset="0"/>
              </a:rPr>
              <a:t>pllét</a:t>
            </a:r>
            <a:r>
              <a:rPr lang="fr-FR" sz="8000" b="1" dirty="0">
                <a:latin typeface="Imprint MT Shadow" panose="04020605060303030202" pitchFamily="82" charset="0"/>
              </a:rPr>
              <a:t> ? »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FD2A3D8-4660-467D-A9FD-C07F8E1FF8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616530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8072"/>
            <a:ext cx="4351362" cy="385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528392" cy="481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419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6654" y="692696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Je n’l’e pus </a:t>
            </a:r>
          </a:p>
          <a:p>
            <a:pPr algn="ctr"/>
            <a:r>
              <a:rPr lang="fr-FR" sz="8000" b="1" dirty="0" err="1">
                <a:latin typeface="Imprint MT Shadow" panose="04020605060303030202" pitchFamily="82" charset="0"/>
              </a:rPr>
              <a:t>ao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  <a:r>
              <a:rPr lang="fr-FR" sz="8000" b="1" dirty="0" err="1">
                <a:latin typeface="Imprint MT Shadow" panose="04020605060303030202" pitchFamily="82" charset="0"/>
              </a:rPr>
              <a:t>runje</a:t>
            </a:r>
            <a:r>
              <a:rPr lang="fr-FR" sz="8000" b="1" dirty="0">
                <a:latin typeface="Imprint MT Shadow" panose="04020605060303030202" pitchFamily="82" charset="0"/>
              </a:rPr>
              <a:t>. </a:t>
            </a:r>
          </a:p>
          <a:p>
            <a:pPr algn="ctr"/>
            <a:endParaRPr lang="fr-FR" sz="4000" b="1" dirty="0">
              <a:latin typeface="Imprint MT Shadow" panose="04020605060303030202" pitchFamily="82" charset="0"/>
            </a:endParaRPr>
          </a:p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Je n-</a:t>
            </a:r>
            <a:r>
              <a:rPr lang="fr-FR" sz="8000" b="1" dirty="0" err="1">
                <a:latin typeface="Imprint MT Shadow" panose="04020605060303030202" pitchFamily="82" charset="0"/>
              </a:rPr>
              <a:t>n’e</a:t>
            </a:r>
            <a:r>
              <a:rPr lang="fr-FR" sz="8000" b="1" dirty="0">
                <a:latin typeface="Imprint MT Shadow" panose="04020605060303030202" pitchFamily="82" charset="0"/>
              </a:rPr>
              <a:t> pus souvenance. »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BC213E3-816D-484F-89B3-FA2BD9096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43834" y="3305651"/>
            <a:ext cx="406400" cy="406400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4E96078-160E-4558-ACAE-871704CED7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43834" y="63250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3400"/>
            <a:ext cx="6552728" cy="584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9230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440924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Je </a:t>
            </a:r>
            <a:r>
              <a:rPr lang="fr-FR" sz="8000" b="1" dirty="0" err="1">
                <a:latin typeface="Imprint MT Shadow" panose="04020605060303030202" pitchFamily="82" charset="0"/>
              </a:rPr>
              <a:t>peus</a:t>
            </a:r>
            <a:r>
              <a:rPr lang="fr-FR" sz="8000" b="1" dirty="0">
                <a:latin typeface="Imprint MT Shadow" panose="04020605060303030202" pitchFamily="82" charset="0"/>
              </a:rPr>
              <a:t>-ti m’</a:t>
            </a:r>
            <a:r>
              <a:rPr lang="fr-FR" sz="8000" b="1" dirty="0" err="1">
                <a:latin typeface="Imprint MT Shadow" panose="04020605060303030202" pitchFamily="82" charset="0"/>
              </a:rPr>
              <a:t>envni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</a:p>
          <a:p>
            <a:pPr algn="ctr"/>
            <a:r>
              <a:rPr lang="fr-FR" sz="8000" b="1" dirty="0" err="1">
                <a:latin typeface="Imprint MT Shadow" panose="04020605060303030202" pitchFamily="82" charset="0"/>
              </a:rPr>
              <a:t>ao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  <a:r>
              <a:rPr lang="fr-FR" sz="8000" b="1" dirty="0" err="1">
                <a:latin typeface="Imprint MT Shadow" panose="04020605060303030202" pitchFamily="82" charset="0"/>
              </a:rPr>
              <a:t>tabllet</a:t>
            </a:r>
            <a:r>
              <a:rPr lang="fr-FR" sz="8000" b="1" dirty="0">
                <a:latin typeface="Imprint MT Shadow" panose="04020605060303030202" pitchFamily="82" charset="0"/>
              </a:rPr>
              <a:t> ? »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35B3956-3626-4C92-B791-FEFEB3C2D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5589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27457"/>
            <a:ext cx="4372322" cy="297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528392" cy="481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8975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1412776"/>
            <a:ext cx="58454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J’e du </a:t>
            </a:r>
          </a:p>
          <a:p>
            <a:pPr algn="ctr"/>
            <a:r>
              <a:rPr lang="fr-FR" sz="8000" b="1" dirty="0" err="1">
                <a:latin typeface="Imprint MT Shadow" panose="04020605060303030202" pitchFamily="82" charset="0"/>
              </a:rPr>
              <a:t>dë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</a:p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a </a:t>
            </a:r>
            <a:r>
              <a:rPr lang="fr-FR" sz="8000" b="1" dirty="0" err="1">
                <a:latin typeface="Imprint MT Shadow" panose="04020605060303030202" pitchFamily="82" charset="0"/>
              </a:rPr>
              <a:t>coûper</a:t>
            </a:r>
            <a:r>
              <a:rPr lang="fr-FR" sz="8000" b="1" dirty="0">
                <a:latin typeface="Imprint MT Shadow" panose="04020605060303030202" pitchFamily="82" charset="0"/>
              </a:rPr>
              <a:t>. »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D79ED6E-41B6-47BE-BB7C-AB644FDA2E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551723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70" y="332656"/>
            <a:ext cx="6524198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41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484784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Je </a:t>
            </a:r>
            <a:r>
              <a:rPr lang="fr-FR" sz="8000" b="1" dirty="0" err="1">
                <a:latin typeface="Imprint MT Shadow" panose="04020605060303030202" pitchFamily="82" charset="0"/>
              </a:rPr>
              <a:t>peus</a:t>
            </a:r>
            <a:r>
              <a:rPr lang="fr-FR" sz="8000" b="1" dirty="0">
                <a:latin typeface="Imprint MT Shadow" panose="04020605060303030202" pitchFamily="82" charset="0"/>
              </a:rPr>
              <a:t>-ti </a:t>
            </a:r>
            <a:r>
              <a:rPr lang="fr-FR" sz="8000" b="1" dirty="0" err="1">
                <a:latin typeface="Imprint MT Shadow" panose="04020605060303030202" pitchFamily="82" charset="0"/>
              </a:rPr>
              <a:t>empllayer</a:t>
            </a:r>
            <a:r>
              <a:rPr lang="fr-FR" sz="8000" b="1" dirty="0">
                <a:latin typeface="Imprint MT Shadow" panose="04020605060303030202" pitchFamily="82" charset="0"/>
              </a:rPr>
              <a:t> l’</a:t>
            </a:r>
            <a:r>
              <a:rPr lang="fr-FR" sz="8000" b="1" dirty="0" err="1">
                <a:latin typeface="Imprint MT Shadow" panose="04020605060303030202" pitchFamily="82" charset="0"/>
              </a:rPr>
              <a:t>ordrinouere</a:t>
            </a:r>
            <a:r>
              <a:rPr lang="fr-FR" sz="8000" b="1" dirty="0">
                <a:latin typeface="Imprint MT Shadow" panose="04020605060303030202" pitchFamily="82" charset="0"/>
              </a:rPr>
              <a:t> ? »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4E474A0-CEF9-4ABD-BEB0-1AA5BC9F0A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32796" y="56612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8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556792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J’e </a:t>
            </a:r>
            <a:r>
              <a:rPr lang="fr-FR" sz="8000" b="1" dirty="0" err="1">
                <a:latin typeface="Imprint MT Shadow" panose="04020605060303030202" pitchFamily="82" charset="0"/>
              </a:rPr>
              <a:t>egherë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</a:p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ma </a:t>
            </a:r>
            <a:r>
              <a:rPr lang="fr-FR" sz="8000" b="1" dirty="0" err="1">
                <a:latin typeface="Imprint MT Shadow" panose="04020605060303030202" pitchFamily="82" charset="0"/>
              </a:rPr>
              <a:t>pouche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</a:p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a </a:t>
            </a:r>
            <a:r>
              <a:rPr lang="fr-FR" sz="8000" b="1" dirty="0" err="1">
                <a:latin typeface="Imprint MT Shadow" panose="04020605060303030202" pitchFamily="82" charset="0"/>
              </a:rPr>
              <a:t>creyons</a:t>
            </a:r>
            <a:r>
              <a:rPr lang="fr-FR" sz="8000" b="1" dirty="0">
                <a:latin typeface="Imprint MT Shadow" panose="04020605060303030202" pitchFamily="82" charset="0"/>
              </a:rPr>
              <a:t> ! »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2940671-FAD3-40E4-A612-143749CF87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4804" y="5589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332656"/>
            <a:ext cx="7272808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923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528392" cy="481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20688"/>
            <a:ext cx="4248472" cy="334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361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340768"/>
            <a:ext cx="6030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</a:t>
            </a:r>
            <a:r>
              <a:rPr lang="fr-FR" sz="8000" b="1" dirty="0" err="1">
                <a:latin typeface="Imprint MT Shadow" panose="04020605060303030202" pitchFamily="82" charset="0"/>
              </a:rPr>
              <a:t>Coment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  <a:r>
              <a:rPr lang="fr-FR" sz="8000" b="1" dirty="0" err="1">
                <a:latin typeface="Imprint MT Shadow" panose="04020605060303030202" pitchFamily="82" charset="0"/>
              </a:rPr>
              <a:t>qe</a:t>
            </a:r>
            <a:r>
              <a:rPr lang="fr-FR" sz="8000" b="1" dirty="0">
                <a:latin typeface="Imprint MT Shadow" panose="04020605060303030202" pitchFamily="82" charset="0"/>
              </a:rPr>
              <a:t> </a:t>
            </a:r>
          </a:p>
          <a:p>
            <a:pPr algn="ctr"/>
            <a:r>
              <a:rPr lang="fr-FR" sz="8000" b="1" dirty="0" err="1">
                <a:latin typeface="Imprint MT Shadow" panose="04020605060303030202" pitchFamily="82" charset="0"/>
              </a:rPr>
              <a:t>nen</a:t>
            </a:r>
            <a:r>
              <a:rPr lang="fr-FR" sz="8000" b="1" dirty="0">
                <a:latin typeface="Imprint MT Shadow" panose="04020605060303030202" pitchFamily="82" charset="0"/>
              </a:rPr>
              <a:t> dit … </a:t>
            </a:r>
          </a:p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en </a:t>
            </a:r>
            <a:r>
              <a:rPr lang="fr-FR" sz="8000" b="1" dirty="0" err="1">
                <a:latin typeface="Imprint MT Shadow" panose="04020605060303030202" pitchFamily="82" charset="0"/>
              </a:rPr>
              <a:t>galo</a:t>
            </a:r>
            <a:r>
              <a:rPr lang="fr-FR" sz="8000" b="1" dirty="0">
                <a:latin typeface="Imprint MT Shadow" panose="04020605060303030202" pitchFamily="82" charset="0"/>
              </a:rPr>
              <a:t> ? »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1F78152-6FDD-45C0-B374-56BE799FDD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56612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8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7686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41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628800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atin typeface="Imprint MT Shadow" panose="04020605060303030202" pitchFamily="82" charset="0"/>
              </a:rPr>
              <a:t>« Vous </a:t>
            </a:r>
            <a:r>
              <a:rPr lang="fr-FR" sz="8000" b="1" dirty="0" err="1">
                <a:latin typeface="Imprint MT Shadow" panose="04020605060303030202" pitchFamily="82" charset="0"/>
              </a:rPr>
              <a:t>pouéz</a:t>
            </a:r>
            <a:r>
              <a:rPr lang="fr-FR" sz="8000" b="1" dirty="0">
                <a:latin typeface="Imprint MT Shadow" panose="04020605060303030202" pitchFamily="82" charset="0"/>
              </a:rPr>
              <a:t>-ti / Tu </a:t>
            </a:r>
            <a:r>
              <a:rPr lang="fr-FR" sz="8000" b="1" dirty="0" err="1">
                <a:latin typeface="Imprint MT Shadow" panose="04020605060303030202" pitchFamily="82" charset="0"/>
              </a:rPr>
              <a:t>peus</a:t>
            </a:r>
            <a:r>
              <a:rPr lang="fr-FR" sz="8000" b="1" dirty="0">
                <a:latin typeface="Imprint MT Shadow" panose="04020605060303030202" pitchFamily="82" charset="0"/>
              </a:rPr>
              <a:t>-ti </a:t>
            </a:r>
            <a:r>
              <a:rPr lang="fr-FR" sz="8000" b="1" dirty="0" err="1">
                <a:latin typeface="Imprint MT Shadow" panose="04020605060303030202" pitchFamily="82" charset="0"/>
              </a:rPr>
              <a:t>repaisser</a:t>
            </a:r>
            <a:r>
              <a:rPr lang="fr-FR" sz="8000" b="1" dirty="0">
                <a:latin typeface="Imprint MT Shadow" panose="04020605060303030202" pitchFamily="82" charset="0"/>
              </a:rPr>
              <a:t> ? »</a:t>
            </a: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A777164-ED87-4C00-A20C-2CDB39365C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56612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2842"/>
            <a:ext cx="4320480" cy="35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528392" cy="481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92309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197</Words>
  <Application>Microsoft Office PowerPoint</Application>
  <PresentationFormat>Affichage à l'écran (4:3)</PresentationFormat>
  <Paragraphs>51</Paragraphs>
  <Slides>41</Slides>
  <Notes>0</Notes>
  <HiddenSlides>0</HiddenSlides>
  <MMClips>26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5" baseType="lpstr">
      <vt:lpstr>Arial</vt:lpstr>
      <vt:lpstr>Calibri</vt:lpstr>
      <vt:lpstr>Imprint MT Shadow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Instit</dc:creator>
  <cp:lastModifiedBy>MOI</cp:lastModifiedBy>
  <cp:revision>24</cp:revision>
  <dcterms:created xsi:type="dcterms:W3CDTF">2021-05-16T07:31:45Z</dcterms:created>
  <dcterms:modified xsi:type="dcterms:W3CDTF">2022-09-02T12:47:57Z</dcterms:modified>
</cp:coreProperties>
</file>