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0"/>
  </p:notesMasterIdLst>
  <p:sldIdLst>
    <p:sldId id="256" r:id="rId2"/>
    <p:sldId id="258" r:id="rId3"/>
    <p:sldId id="277" r:id="rId4"/>
    <p:sldId id="257" r:id="rId5"/>
    <p:sldId id="263" r:id="rId6"/>
    <p:sldId id="264" r:id="rId7"/>
    <p:sldId id="265" r:id="rId8"/>
    <p:sldId id="266" r:id="rId9"/>
    <p:sldId id="267" r:id="rId10"/>
    <p:sldId id="268" r:id="rId11"/>
    <p:sldId id="278" r:id="rId12"/>
    <p:sldId id="270" r:id="rId13"/>
    <p:sldId id="271" r:id="rId14"/>
    <p:sldId id="272" r:id="rId15"/>
    <p:sldId id="279" r:id="rId16"/>
    <p:sldId id="274" r:id="rId17"/>
    <p:sldId id="275" r:id="rId18"/>
    <p:sldId id="276" r:id="rId19"/>
  </p:sldIdLst>
  <p:sldSz cx="9144000" cy="5143500" type="screen16x9"/>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9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720" y="64"/>
      </p:cViewPr>
      <p:guideLst>
        <p:guide orient="horz" pos="1620"/>
        <p:guide pos="23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275" y="0"/>
            <a:ext cx="2946400" cy="496888"/>
          </a:xfrm>
          <a:prstGeom prst="rect">
            <a:avLst/>
          </a:prstGeom>
        </p:spPr>
        <p:txBody>
          <a:bodyPr vert="horz" lIns="91440" tIns="45720" rIns="91440" bIns="45720" rtlCol="0"/>
          <a:lstStyle>
            <a:lvl1pPr algn="r">
              <a:defRPr sz="1200"/>
            </a:lvl1pPr>
          </a:lstStyle>
          <a:p>
            <a:fld id="{5216465D-230A-43B2-9AA1-3130278E70B7}" type="datetimeFigureOut">
              <a:rPr lang="fr-FR" smtClean="0"/>
              <a:t>23/03/2023</a:t>
            </a:fld>
            <a:endParaRPr lang="fr-FR"/>
          </a:p>
        </p:txBody>
      </p:sp>
      <p:sp>
        <p:nvSpPr>
          <p:cNvPr id="4" name="Espace réservé de l'image des diapositives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6463"/>
            <a:ext cx="5440363" cy="4468812"/>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a:defRPr sz="1200"/>
            </a:lvl1pPr>
          </a:lstStyle>
          <a:p>
            <a:fld id="{25353979-4023-4AA0-89CC-76527A9A10D8}" type="slidenum">
              <a:rPr lang="fr-FR" smtClean="0"/>
              <a:t>‹N°›</a:t>
            </a:fld>
            <a:endParaRPr lang="fr-FR"/>
          </a:p>
        </p:txBody>
      </p:sp>
    </p:spTree>
    <p:extLst>
      <p:ext uri="{BB962C8B-B14F-4D97-AF65-F5344CB8AC3E}">
        <p14:creationId xmlns:p14="http://schemas.microsoft.com/office/powerpoint/2010/main" val="3328427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3</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12</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13</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14</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15</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16</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17</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4</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5</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6</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7</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8</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9</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10</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11</a:t>
            </a:fld>
            <a:endParaRPr lang="fr-FR"/>
          </a:p>
        </p:txBody>
      </p:sp>
    </p:spTree>
    <p:extLst>
      <p:ext uri="{BB962C8B-B14F-4D97-AF65-F5344CB8AC3E}">
        <p14:creationId xmlns:p14="http://schemas.microsoft.com/office/powerpoint/2010/main" val="2788205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5D17E61-1073-48D8-BCD1-29E4D6D0D34F}" type="datetime1">
              <a:rPr lang="fr-FR" smtClean="0"/>
              <a:t>23/03/2023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155102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EA0E681-E484-4D43-8112-53A3AFEADEE6}" type="datetime1">
              <a:rPr lang="fr-FR" smtClean="0"/>
              <a:t>23/03/2023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213735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275035"/>
            <a:ext cx="1543051" cy="5850731"/>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42902" y="275035"/>
            <a:ext cx="4476751" cy="585073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138A971-4052-4994-9A4F-A54F192F23C1}" type="datetime1">
              <a:rPr lang="fr-FR" smtClean="0"/>
              <a:t>23/03/2023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36977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6BF5318-8EE8-4EB0-9AB5-2EA473D152FF}" type="datetime1">
              <a:rPr lang="fr-FR" smtClean="0"/>
              <a:t>23/03/2023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125663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80036"/>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F8D9FAB-95CB-4296-9FDB-659763C0C113}" type="datetime1">
              <a:rPr lang="fr-FR" smtClean="0"/>
              <a:t>23/03/2023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196250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342901" y="1600201"/>
            <a:ext cx="30099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505201" y="1600201"/>
            <a:ext cx="30099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197798D-248C-49FF-87E6-7C7E42785226}" type="datetime1">
              <a:rPr lang="fr-FR" smtClean="0"/>
              <a:t>23/03/2023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3628563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1"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221334C-CD18-4F21-B3D7-56F18231DFF0}" type="datetime1">
              <a:rPr lang="fr-FR" smtClean="0"/>
              <a:t>23/03/2023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1744002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BDA8070-0D28-412D-B748-6931BA1EF86F}" type="datetime1">
              <a:rPr lang="fr-FR" smtClean="0"/>
              <a:t>23/03/2023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1821166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E05B7EC-F96F-42C0-BC78-55DAE3F605A2}" type="datetime1">
              <a:rPr lang="fr-FR" smtClean="0"/>
              <a:t>23/03/2023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84353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1" y="204789"/>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5CCC8E8-0685-4425-A4F3-B952EC2BFAD4}" type="datetime1">
              <a:rPr lang="fr-FR" smtClean="0"/>
              <a:t>23/03/2023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383078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CB7B9F9-1CD1-4B9A-A6C9-BA51135FFC4E}" type="datetime1">
              <a:rPr lang="fr-FR" smtClean="0"/>
              <a:t>23/03/2023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102773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9737F74-7B91-45D7-ACFB-7EE7E79260FA}" type="datetime1">
              <a:rPr lang="fr-FR" smtClean="0"/>
              <a:t>23/03/2023</a:t>
            </a:fld>
            <a:endParaRPr lang="fr-FR"/>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96C56C-E732-42D5-A715-76B97E0ADD49}" type="slidenum">
              <a:rPr lang="fr-FR" smtClean="0"/>
              <a:t>‹N°›</a:t>
            </a:fld>
            <a:endParaRPr lang="fr-FR"/>
          </a:p>
        </p:txBody>
      </p:sp>
    </p:spTree>
    <p:extLst>
      <p:ext uri="{BB962C8B-B14F-4D97-AF65-F5344CB8AC3E}">
        <p14:creationId xmlns:p14="http://schemas.microsoft.com/office/powerpoint/2010/main" val="365730810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e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e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jpe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jpe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jpe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jpe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jpe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jpe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139702"/>
            <a:ext cx="8311005" cy="2930033"/>
          </a:xfrm>
          <a:prstGeom prst="rect">
            <a:avLst/>
          </a:prstGeom>
        </p:spPr>
        <p:txBody>
          <a:bodyPr wrap="square">
            <a:spAutoFit/>
          </a:bodyPr>
          <a:lstStyle/>
          <a:p>
            <a:pPr algn="just">
              <a:lnSpc>
                <a:spcPct val="120000"/>
              </a:lnSpc>
              <a:spcAft>
                <a:spcPts val="0"/>
              </a:spcAft>
              <a:tabLst>
                <a:tab pos="3108960" algn="l"/>
              </a:tabLst>
            </a:pPr>
            <a:endParaRPr lang="fr-FR" sz="1600" dirty="0"/>
          </a:p>
          <a:p>
            <a:pPr algn="just">
              <a:lnSpc>
                <a:spcPct val="120000"/>
              </a:lnSpc>
              <a:spcAft>
                <a:spcPts val="0"/>
              </a:spcAft>
              <a:tabLst>
                <a:tab pos="3108960" algn="l"/>
              </a:tabLst>
            </a:pPr>
            <a:r>
              <a:rPr lang="fr-FR" sz="1400" dirty="0"/>
              <a:t>Catégorie :    Autres établissements: Classe Externalisée de l’Hôpital de Jour pour Adolescents, Lorient</a:t>
            </a:r>
          </a:p>
          <a:p>
            <a:pPr>
              <a:lnSpc>
                <a:spcPct val="120000"/>
              </a:lnSpc>
              <a:spcAft>
                <a:spcPts val="0"/>
              </a:spcAft>
              <a:tabLst>
                <a:tab pos="3108960" algn="l"/>
              </a:tabLst>
            </a:pPr>
            <a:r>
              <a:rPr lang="fr-FR" sz="1400" dirty="0"/>
              <a:t>Niveau de la classe, le cas échéant : </a:t>
            </a:r>
          </a:p>
          <a:p>
            <a:pPr>
              <a:lnSpc>
                <a:spcPct val="120000"/>
              </a:lnSpc>
              <a:spcAft>
                <a:spcPts val="0"/>
              </a:spcAft>
              <a:tabLst>
                <a:tab pos="3108960" algn="l"/>
              </a:tabLst>
            </a:pPr>
            <a:r>
              <a:rPr lang="fr-FR" sz="1400" dirty="0"/>
              <a:t>Nom de l’établissement : CLEX ado, Unité d’Enseignement du Pôle de Psychiatrie de l’enfant et de l’adolescent</a:t>
            </a:r>
          </a:p>
          <a:p>
            <a:pPr>
              <a:lnSpc>
                <a:spcPct val="120000"/>
              </a:lnSpc>
              <a:spcAft>
                <a:spcPts val="0"/>
              </a:spcAft>
              <a:tabLst>
                <a:tab pos="3108960" algn="l"/>
              </a:tabLst>
            </a:pPr>
            <a:r>
              <a:rPr lang="fr-FR" sz="1400" dirty="0"/>
              <a:t>Ville – Académie : Lorient, Académie de Rennes</a:t>
            </a:r>
          </a:p>
          <a:p>
            <a:pPr>
              <a:lnSpc>
                <a:spcPct val="120000"/>
              </a:lnSpc>
              <a:tabLst>
                <a:tab pos="3108960" algn="l"/>
              </a:tabLst>
            </a:pPr>
            <a:r>
              <a:rPr lang="fr-FR" sz="1400" dirty="0"/>
              <a:t>Nom et prénom du responsable du projet : Isabelle </a:t>
            </a:r>
            <a:r>
              <a:rPr lang="fr-FR" sz="1400" dirty="0" err="1"/>
              <a:t>Crépeaux</a:t>
            </a:r>
            <a:r>
              <a:rPr lang="fr-FR" sz="1400" dirty="0"/>
              <a:t>, enseignante spécialisée</a:t>
            </a:r>
          </a:p>
          <a:p>
            <a:pPr>
              <a:lnSpc>
                <a:spcPct val="120000"/>
              </a:lnSpc>
              <a:spcAft>
                <a:spcPts val="0"/>
              </a:spcAft>
              <a:tabLst>
                <a:tab pos="3108960" algn="l"/>
              </a:tabLst>
            </a:pPr>
            <a:r>
              <a:rPr lang="fr-FR" sz="1400" dirty="0"/>
              <a:t>Mail de contact : isabelle.crepeaux@ac-rennes.fr</a:t>
            </a:r>
          </a:p>
          <a:p>
            <a:pPr>
              <a:lnSpc>
                <a:spcPct val="120000"/>
              </a:lnSpc>
              <a:spcAft>
                <a:spcPts val="0"/>
              </a:spcAft>
              <a:tabLst>
                <a:tab pos="3108960" algn="l"/>
              </a:tabLst>
            </a:pPr>
            <a:r>
              <a:rPr lang="fr-FR" sz="1400" dirty="0"/>
              <a:t>Noms et Prénoms des élèves reporters : Clémentine Le </a:t>
            </a:r>
            <a:r>
              <a:rPr lang="fr-FR" sz="1400" dirty="0" err="1"/>
              <a:t>Gleut</a:t>
            </a:r>
            <a:r>
              <a:rPr lang="fr-FR" sz="1400" dirty="0"/>
              <a:t>, Gabriel Lefèvre, Maria-Carlotta Sénéchal, Mathis Di Stefano</a:t>
            </a:r>
          </a:p>
          <a:p>
            <a:pPr>
              <a:lnSpc>
                <a:spcPct val="120000"/>
              </a:lnSpc>
              <a:spcAft>
                <a:spcPts val="0"/>
              </a:spcAft>
              <a:tabLst>
                <a:tab pos="3108960" algn="l"/>
              </a:tabLst>
            </a:pPr>
            <a:endParaRPr lang="fr-FR" sz="1400" dirty="0"/>
          </a:p>
          <a:p>
            <a:pPr>
              <a:spcAft>
                <a:spcPts val="0"/>
              </a:spcAft>
              <a:tabLst>
                <a:tab pos="3108960" algn="l"/>
              </a:tabLst>
            </a:pPr>
            <a:endParaRPr lang="fr-FR" sz="1400" dirty="0">
              <a:solidFill>
                <a:schemeClr val="bg1"/>
              </a:solidFill>
              <a:latin typeface="Arial" charset="0"/>
              <a:ea typeface="Arial" charset="0"/>
              <a:cs typeface="Arial" charset="0"/>
            </a:endParaRPr>
          </a:p>
        </p:txBody>
      </p:sp>
      <p:pic>
        <p:nvPicPr>
          <p:cNvPr id="1026" name="Picture 2" descr="C:\Users\Medialab\Documents\mediatiks2022\reportage-photo-logo 20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74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829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307777"/>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LORIENT ADOLESCENTE</a:t>
            </a:r>
          </a:p>
        </p:txBody>
      </p:sp>
      <p:sp>
        <p:nvSpPr>
          <p:cNvPr id="13" name="Espace réservé du numéro de diapositive 12"/>
          <p:cNvSpPr>
            <a:spLocks noGrp="1"/>
          </p:cNvSpPr>
          <p:nvPr>
            <p:ph type="sldNum" sz="quarter" idx="12"/>
          </p:nvPr>
        </p:nvSpPr>
        <p:spPr>
          <a:xfrm>
            <a:off x="179512" y="4770184"/>
            <a:ext cx="3384376" cy="273844"/>
          </a:xfrm>
        </p:spPr>
        <p:txBody>
          <a:bodyPr/>
          <a:lstStyle/>
          <a:p>
            <a:pPr algn="ctr"/>
            <a:r>
              <a:rPr lang="fr-FR" sz="1600" dirty="0">
                <a:solidFill>
                  <a:schemeClr val="tx1">
                    <a:lumMod val="65000"/>
                  </a:schemeClr>
                </a:solidFill>
              </a:rPr>
              <a:t>7</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1387108"/>
            <a:ext cx="3528392" cy="584775"/>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Idées Détournées, quelle intimité?</a:t>
            </a:r>
          </a:p>
        </p:txBody>
      </p:sp>
      <p:sp>
        <p:nvSpPr>
          <p:cNvPr id="19" name="ZoneTexte 18"/>
          <p:cNvSpPr txBox="1"/>
          <p:nvPr/>
        </p:nvSpPr>
        <p:spPr>
          <a:xfrm>
            <a:off x="107504" y="2283717"/>
            <a:ext cx="3528392" cy="954107"/>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On se cherche, il faut bouger, se libérer des grilles, se libérer du passé. Il faut aussi nous laisser tranquille, nous donner de l’intimité, ne pas stationner trop près de nous.</a:t>
            </a:r>
          </a:p>
        </p:txBody>
      </p:sp>
      <p:sp>
        <p:nvSpPr>
          <p:cNvPr id="9" name="Espace réservé du numéro de diapositive 12"/>
          <p:cNvSpPr txBox="1">
            <a:spLocks/>
          </p:cNvSpPr>
          <p:nvPr/>
        </p:nvSpPr>
        <p:spPr>
          <a:xfrm>
            <a:off x="0" y="467828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600" dirty="0">
                <a:solidFill>
                  <a:schemeClr val="tx1">
                    <a:lumMod val="65000"/>
                  </a:schemeClr>
                </a:solidFill>
              </a:rPr>
              <a:t>7</a:t>
            </a:r>
          </a:p>
        </p:txBody>
      </p:sp>
      <p:pic>
        <p:nvPicPr>
          <p:cNvPr id="10" name="Picture 2" descr="C:\Users\Medialab\Documents\mediatiks2022\reportage-photo-logo 2022.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4798" y="4534724"/>
            <a:ext cx="2933803" cy="56096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AEA3B63D-41A8-F762-B650-00741C1D97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954780" y="721992"/>
            <a:ext cx="4939256" cy="3704816"/>
          </a:xfrm>
          <a:prstGeom prst="rect">
            <a:avLst/>
          </a:prstGeom>
        </p:spPr>
      </p:pic>
    </p:spTree>
    <p:extLst>
      <p:ext uri="{BB962C8B-B14F-4D97-AF65-F5344CB8AC3E}">
        <p14:creationId xmlns:p14="http://schemas.microsoft.com/office/powerpoint/2010/main" val="4167246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307777"/>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LORIENT ADOLESCENTE</a:t>
            </a:r>
          </a:p>
        </p:txBody>
      </p:sp>
      <p:sp>
        <p:nvSpPr>
          <p:cNvPr id="13" name="Espace réservé du numéro de diapositive 12"/>
          <p:cNvSpPr>
            <a:spLocks noGrp="1"/>
          </p:cNvSpPr>
          <p:nvPr>
            <p:ph type="sldNum" sz="quarter" idx="12"/>
          </p:nvPr>
        </p:nvSpPr>
        <p:spPr>
          <a:xfrm>
            <a:off x="179512" y="4770184"/>
            <a:ext cx="3384376" cy="273844"/>
          </a:xfrm>
        </p:spPr>
        <p:txBody>
          <a:bodyPr/>
          <a:lstStyle/>
          <a:p>
            <a:pPr algn="ctr"/>
            <a:r>
              <a:rPr lang="fr-FR" sz="1600" dirty="0">
                <a:solidFill>
                  <a:schemeClr val="tx1">
                    <a:lumMod val="65000"/>
                  </a:schemeClr>
                </a:solidFill>
              </a:rPr>
              <a:t>9</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1387108"/>
            <a:ext cx="3528392" cy="338554"/>
          </a:xfrm>
          <a:prstGeom prst="rect">
            <a:avLst/>
          </a:prstGeom>
          <a:noFill/>
        </p:spPr>
        <p:txBody>
          <a:bodyPr wrap="square" rtlCol="0">
            <a:spAutoFit/>
          </a:bodyPr>
          <a:lstStyle/>
          <a:p>
            <a:pPr algn="ctr"/>
            <a:r>
              <a:rPr lang="fr-FR" sz="1600" dirty="0">
                <a:latin typeface="Times New Roman" pitchFamily="18" charset="0"/>
                <a:cs typeface="Times New Roman" pitchFamily="18" charset="0"/>
              </a:rPr>
              <a:t>S’élever</a:t>
            </a:r>
          </a:p>
        </p:txBody>
      </p:sp>
      <p:sp>
        <p:nvSpPr>
          <p:cNvPr id="19" name="ZoneTexte 18"/>
          <p:cNvSpPr txBox="1"/>
          <p:nvPr/>
        </p:nvSpPr>
        <p:spPr>
          <a:xfrm>
            <a:off x="107504" y="2283717"/>
            <a:ext cx="3528392" cy="954107"/>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De la netteté au reflet flou, du flou au net. Lorient, ville portuaire, nous rappelle que parfois tout se trouble mais que si on lève les yeux, la clarté peut parfois se faire.</a:t>
            </a:r>
          </a:p>
        </p:txBody>
      </p:sp>
      <p:sp>
        <p:nvSpPr>
          <p:cNvPr id="9" name="Espace réservé du numéro de diapositive 12"/>
          <p:cNvSpPr txBox="1">
            <a:spLocks/>
          </p:cNvSpPr>
          <p:nvPr/>
        </p:nvSpPr>
        <p:spPr>
          <a:xfrm>
            <a:off x="0" y="467828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600" dirty="0">
                <a:solidFill>
                  <a:schemeClr val="tx1">
                    <a:lumMod val="65000"/>
                  </a:schemeClr>
                </a:solidFill>
              </a:rPr>
              <a:t>9</a:t>
            </a:r>
          </a:p>
        </p:txBody>
      </p:sp>
      <p:pic>
        <p:nvPicPr>
          <p:cNvPr id="10" name="Picture 2" descr="C:\Users\Medialab\Documents\mediatiks2022\reportage-photo-logo 2022.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4798" y="4534724"/>
            <a:ext cx="2933803" cy="56096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F677EDE6-43F1-4CB3-AAD0-DAF2F7EB6F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4756" y="591965"/>
            <a:ext cx="5208921" cy="3905901"/>
          </a:xfrm>
          <a:prstGeom prst="rect">
            <a:avLst/>
          </a:prstGeom>
        </p:spPr>
      </p:pic>
    </p:spTree>
    <p:extLst>
      <p:ext uri="{BB962C8B-B14F-4D97-AF65-F5344CB8AC3E}">
        <p14:creationId xmlns:p14="http://schemas.microsoft.com/office/powerpoint/2010/main" val="3587919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307777"/>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LORIENT ADOLESCENTE</a:t>
            </a:r>
          </a:p>
        </p:txBody>
      </p:sp>
      <p:sp>
        <p:nvSpPr>
          <p:cNvPr id="13" name="Espace réservé du numéro de diapositive 12"/>
          <p:cNvSpPr>
            <a:spLocks noGrp="1"/>
          </p:cNvSpPr>
          <p:nvPr>
            <p:ph type="sldNum" sz="quarter" idx="12"/>
          </p:nvPr>
        </p:nvSpPr>
        <p:spPr>
          <a:xfrm>
            <a:off x="179512" y="4770184"/>
            <a:ext cx="3384376" cy="273844"/>
          </a:xfrm>
        </p:spPr>
        <p:txBody>
          <a:bodyPr/>
          <a:lstStyle/>
          <a:p>
            <a:pPr algn="ctr"/>
            <a:r>
              <a:rPr lang="fr-FR" sz="1600" dirty="0">
                <a:solidFill>
                  <a:schemeClr val="tx1">
                    <a:lumMod val="65000"/>
                  </a:schemeClr>
                </a:solidFill>
              </a:rPr>
              <a:t>9</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1387108"/>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Regard</a:t>
            </a:r>
          </a:p>
        </p:txBody>
      </p:sp>
      <p:sp>
        <p:nvSpPr>
          <p:cNvPr id="19" name="ZoneTexte 18"/>
          <p:cNvSpPr txBox="1"/>
          <p:nvPr/>
        </p:nvSpPr>
        <p:spPr>
          <a:xfrm>
            <a:off x="93564" y="2122171"/>
            <a:ext cx="3528392" cy="1815882"/>
          </a:xfrm>
          <a:prstGeom prst="rect">
            <a:avLst/>
          </a:prstGeom>
          <a:noFill/>
        </p:spPr>
        <p:txBody>
          <a:bodyPr wrap="square" rtlCol="0">
            <a:spAutoFit/>
          </a:bodyPr>
          <a:lstStyle/>
          <a:p>
            <a:pPr algn="ctr"/>
            <a:r>
              <a:rPr lang="fr-FR" sz="1400" dirty="0">
                <a:latin typeface="Times New Roman" panose="02020603050405020304" pitchFamily="18" charset="0"/>
                <a:cs typeface="Times New Roman" panose="02020603050405020304" pitchFamily="18" charset="0"/>
              </a:rPr>
              <a:t>On survit au regard des autres malgré toutes les différences quand le corps se construit.</a:t>
            </a:r>
          </a:p>
          <a:p>
            <a:pPr algn="ctr"/>
            <a:r>
              <a:rPr lang="fr-FR" sz="1400" dirty="0">
                <a:latin typeface="Times New Roman" panose="02020603050405020304" pitchFamily="18" charset="0"/>
                <a:cs typeface="Times New Roman" panose="02020603050405020304" pitchFamily="18" charset="0"/>
              </a:rPr>
              <a:t>On a l’impression que tout le monde se regarde, se croit observé, se sent mal en s’imaginant jugé.</a:t>
            </a:r>
          </a:p>
          <a:p>
            <a:pPr algn="ctr"/>
            <a:r>
              <a:rPr lang="fr-FR" sz="1400" dirty="0">
                <a:latin typeface="Times New Roman" panose="02020603050405020304" pitchFamily="18" charset="0"/>
                <a:cs typeface="Times New Roman" panose="02020603050405020304" pitchFamily="18" charset="0"/>
              </a:rPr>
              <a:t>Vouloir faire comme tout le monde même si petit à petit, plus on grandit, mieux la différence s’accepte. </a:t>
            </a:r>
          </a:p>
        </p:txBody>
      </p:sp>
      <p:sp>
        <p:nvSpPr>
          <p:cNvPr id="9" name="Espace réservé du numéro de diapositive 12"/>
          <p:cNvSpPr txBox="1">
            <a:spLocks/>
          </p:cNvSpPr>
          <p:nvPr/>
        </p:nvSpPr>
        <p:spPr>
          <a:xfrm>
            <a:off x="0" y="467828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600" dirty="0">
                <a:solidFill>
                  <a:schemeClr val="tx1">
                    <a:lumMod val="65000"/>
                  </a:schemeClr>
                </a:solidFill>
              </a:rPr>
              <a:t>9</a:t>
            </a:r>
          </a:p>
        </p:txBody>
      </p:sp>
      <p:pic>
        <p:nvPicPr>
          <p:cNvPr id="10" name="Picture 2" descr="C:\Users\Medialab\Documents\mediatiks2022\reportage-photo-logo 2022.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4798" y="4534724"/>
            <a:ext cx="2933803" cy="5609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ELAIS\Downloads\IMG_20230302_1531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4138" y="71250"/>
            <a:ext cx="371475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46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307777"/>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LORIENT ADOLESCENTE</a:t>
            </a:r>
          </a:p>
        </p:txBody>
      </p:sp>
      <p:sp>
        <p:nvSpPr>
          <p:cNvPr id="13" name="Espace réservé du numéro de diapositive 12"/>
          <p:cNvSpPr>
            <a:spLocks noGrp="1"/>
          </p:cNvSpPr>
          <p:nvPr>
            <p:ph type="sldNum" sz="quarter" idx="12"/>
          </p:nvPr>
        </p:nvSpPr>
        <p:spPr>
          <a:xfrm>
            <a:off x="179512" y="4770184"/>
            <a:ext cx="3384376" cy="273844"/>
          </a:xfrm>
        </p:spPr>
        <p:txBody>
          <a:bodyPr/>
          <a:lstStyle/>
          <a:p>
            <a:pPr algn="ctr"/>
            <a:r>
              <a:rPr lang="fr-FR" sz="1600" dirty="0">
                <a:solidFill>
                  <a:schemeClr val="tx1">
                    <a:lumMod val="65000"/>
                  </a:schemeClr>
                </a:solidFill>
              </a:rPr>
              <a:t>10</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1387108"/>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Contraste</a:t>
            </a:r>
          </a:p>
        </p:txBody>
      </p:sp>
      <p:sp>
        <p:nvSpPr>
          <p:cNvPr id="19" name="ZoneTexte 18"/>
          <p:cNvSpPr txBox="1"/>
          <p:nvPr/>
        </p:nvSpPr>
        <p:spPr>
          <a:xfrm>
            <a:off x="107504" y="2283717"/>
            <a:ext cx="3528392" cy="738664"/>
          </a:xfrm>
          <a:prstGeom prst="rect">
            <a:avLst/>
          </a:prstGeom>
          <a:noFill/>
        </p:spPr>
        <p:txBody>
          <a:bodyPr wrap="square" rtlCol="0">
            <a:spAutoFit/>
          </a:bodyPr>
          <a:lstStyle/>
          <a:p>
            <a:pPr algn="ctr"/>
            <a:r>
              <a:rPr lang="fr-FR" sz="1400" dirty="0">
                <a:latin typeface="Times New Roman" panose="02020603050405020304" pitchFamily="18" charset="0"/>
                <a:cs typeface="Times New Roman" panose="02020603050405020304" pitchFamily="18" charset="0"/>
              </a:rPr>
              <a:t>Etre adolescent, c’est essayer de trouver sa place parmi les autres dans un monde plein d’épreuves et d’émotions. </a:t>
            </a:r>
          </a:p>
        </p:txBody>
      </p:sp>
      <p:sp>
        <p:nvSpPr>
          <p:cNvPr id="9" name="Espace réservé du numéro de diapositive 12"/>
          <p:cNvSpPr txBox="1">
            <a:spLocks/>
          </p:cNvSpPr>
          <p:nvPr/>
        </p:nvSpPr>
        <p:spPr>
          <a:xfrm>
            <a:off x="0" y="467828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600" dirty="0">
                <a:solidFill>
                  <a:schemeClr val="tx1">
                    <a:lumMod val="65000"/>
                  </a:schemeClr>
                </a:solidFill>
              </a:rPr>
              <a:t>10</a:t>
            </a:r>
          </a:p>
        </p:txBody>
      </p:sp>
      <p:pic>
        <p:nvPicPr>
          <p:cNvPr id="10" name="Picture 2" descr="C:\Users\Medialab\Documents\mediatiks2022\reportage-photo-logo 2022.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4798" y="4534724"/>
            <a:ext cx="2933803" cy="5609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RELAIS\Downloads\IMG_20230302_1535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71250"/>
            <a:ext cx="371475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46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307777"/>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LORIENT ADOLESCENTE</a:t>
            </a:r>
          </a:p>
        </p:txBody>
      </p:sp>
      <p:sp>
        <p:nvSpPr>
          <p:cNvPr id="13" name="Espace réservé du numéro de diapositive 12"/>
          <p:cNvSpPr>
            <a:spLocks noGrp="1"/>
          </p:cNvSpPr>
          <p:nvPr>
            <p:ph type="sldNum" sz="quarter" idx="12"/>
          </p:nvPr>
        </p:nvSpPr>
        <p:spPr>
          <a:xfrm>
            <a:off x="179512" y="4770184"/>
            <a:ext cx="3384376" cy="273844"/>
          </a:xfrm>
        </p:spPr>
        <p:txBody>
          <a:bodyPr/>
          <a:lstStyle/>
          <a:p>
            <a:pPr algn="ctr"/>
            <a:r>
              <a:rPr lang="fr-FR" sz="1600" dirty="0">
                <a:solidFill>
                  <a:schemeClr val="tx1">
                    <a:lumMod val="65000"/>
                  </a:schemeClr>
                </a:solidFill>
              </a:rPr>
              <a:t>11</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1387108"/>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Oser</a:t>
            </a:r>
          </a:p>
        </p:txBody>
      </p:sp>
      <p:sp>
        <p:nvSpPr>
          <p:cNvPr id="19" name="ZoneTexte 18"/>
          <p:cNvSpPr txBox="1"/>
          <p:nvPr/>
        </p:nvSpPr>
        <p:spPr>
          <a:xfrm>
            <a:off x="107504" y="2283717"/>
            <a:ext cx="3528392" cy="954107"/>
          </a:xfrm>
          <a:prstGeom prst="rect">
            <a:avLst/>
          </a:prstGeom>
          <a:noFill/>
        </p:spPr>
        <p:txBody>
          <a:bodyPr wrap="square" rtlCol="0">
            <a:spAutoFit/>
          </a:bodyPr>
          <a:lstStyle/>
          <a:p>
            <a:pPr algn="ctr"/>
            <a:r>
              <a:rPr lang="fr-FR" sz="1400" dirty="0">
                <a:latin typeface="Times New Roman" panose="02020603050405020304" pitchFamily="18" charset="0"/>
                <a:cs typeface="Times New Roman" panose="02020603050405020304" pitchFamily="18" charset="0"/>
              </a:rPr>
              <a:t>S’affirmer et ne pas se laisser abattre dans la grisaille de la vie.</a:t>
            </a:r>
          </a:p>
          <a:p>
            <a:pPr algn="ctr"/>
            <a:r>
              <a:rPr lang="fr-FR" sz="1400" dirty="0">
                <a:latin typeface="Times New Roman" panose="02020603050405020304" pitchFamily="18" charset="0"/>
                <a:cs typeface="Times New Roman" panose="02020603050405020304" pitchFamily="18" charset="0"/>
              </a:rPr>
              <a:t>On distingue notre visage, on se montre, on avance.</a:t>
            </a:r>
          </a:p>
        </p:txBody>
      </p:sp>
      <p:sp>
        <p:nvSpPr>
          <p:cNvPr id="9" name="Espace réservé du numéro de diapositive 12"/>
          <p:cNvSpPr txBox="1">
            <a:spLocks/>
          </p:cNvSpPr>
          <p:nvPr/>
        </p:nvSpPr>
        <p:spPr>
          <a:xfrm>
            <a:off x="0" y="467828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600" dirty="0">
                <a:solidFill>
                  <a:schemeClr val="tx1">
                    <a:lumMod val="65000"/>
                  </a:schemeClr>
                </a:solidFill>
              </a:rPr>
              <a:t>11</a:t>
            </a:r>
          </a:p>
        </p:txBody>
      </p:sp>
      <p:pic>
        <p:nvPicPr>
          <p:cNvPr id="10" name="Picture 2" descr="C:\Users\Medialab\Documents\mediatiks2022\reportage-photo-logo 2022.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4798" y="4534724"/>
            <a:ext cx="2933803" cy="56096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RELAIS\Downloads\16783735624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52459"/>
            <a:ext cx="3765018" cy="502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46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307777"/>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LORIENT ADOLESCENTE</a:t>
            </a:r>
          </a:p>
        </p:txBody>
      </p:sp>
      <p:sp>
        <p:nvSpPr>
          <p:cNvPr id="13" name="Espace réservé du numéro de diapositive 12"/>
          <p:cNvSpPr>
            <a:spLocks noGrp="1"/>
          </p:cNvSpPr>
          <p:nvPr>
            <p:ph type="sldNum" sz="quarter" idx="12"/>
          </p:nvPr>
        </p:nvSpPr>
        <p:spPr>
          <a:xfrm>
            <a:off x="179512" y="4770184"/>
            <a:ext cx="3384376" cy="273844"/>
          </a:xfrm>
        </p:spPr>
        <p:txBody>
          <a:bodyPr/>
          <a:lstStyle/>
          <a:p>
            <a:pPr algn="ctr"/>
            <a:r>
              <a:rPr lang="fr-FR" sz="1600" dirty="0">
                <a:solidFill>
                  <a:schemeClr val="tx1">
                    <a:lumMod val="65000"/>
                  </a:schemeClr>
                </a:solidFill>
              </a:rPr>
              <a:t>12</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1387108"/>
            <a:ext cx="3528392" cy="338554"/>
          </a:xfrm>
          <a:prstGeom prst="rect">
            <a:avLst/>
          </a:prstGeom>
          <a:noFill/>
        </p:spPr>
        <p:txBody>
          <a:bodyPr wrap="square" rtlCol="0">
            <a:spAutoFit/>
          </a:bodyPr>
          <a:lstStyle/>
          <a:p>
            <a:pPr algn="ctr"/>
            <a:r>
              <a:rPr lang="fr-FR" sz="1600" dirty="0">
                <a:latin typeface="Times New Roman" panose="02020603050405020304" pitchFamily="18" charset="0"/>
                <a:cs typeface="Times New Roman" panose="02020603050405020304" pitchFamily="18" charset="0"/>
              </a:rPr>
              <a:t>Foule sentimentale</a:t>
            </a:r>
          </a:p>
        </p:txBody>
      </p:sp>
      <p:sp>
        <p:nvSpPr>
          <p:cNvPr id="19" name="ZoneTexte 18"/>
          <p:cNvSpPr txBox="1"/>
          <p:nvPr/>
        </p:nvSpPr>
        <p:spPr>
          <a:xfrm>
            <a:off x="107504" y="2283717"/>
            <a:ext cx="3528392" cy="307777"/>
          </a:xfrm>
          <a:prstGeom prst="rect">
            <a:avLst/>
          </a:prstGeom>
          <a:noFill/>
        </p:spPr>
        <p:txBody>
          <a:bodyPr wrap="square" rtlCol="0">
            <a:spAutoFit/>
          </a:bodyPr>
          <a:lstStyle/>
          <a:p>
            <a:pPr algn="ctr"/>
            <a:r>
              <a:rPr lang="fr-FR" sz="1400" dirty="0">
                <a:latin typeface="Times New Roman" panose="02020603050405020304" pitchFamily="18" charset="0"/>
                <a:cs typeface="Times New Roman" panose="02020603050405020304" pitchFamily="18" charset="0"/>
              </a:rPr>
              <a:t>On sent parfois la foule se compresser sur soi. </a:t>
            </a:r>
          </a:p>
        </p:txBody>
      </p:sp>
      <p:sp>
        <p:nvSpPr>
          <p:cNvPr id="9" name="Espace réservé du numéro de diapositive 12"/>
          <p:cNvSpPr txBox="1">
            <a:spLocks/>
          </p:cNvSpPr>
          <p:nvPr/>
        </p:nvSpPr>
        <p:spPr>
          <a:xfrm>
            <a:off x="0" y="467828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600" dirty="0">
                <a:solidFill>
                  <a:schemeClr val="tx1">
                    <a:lumMod val="65000"/>
                  </a:schemeClr>
                </a:solidFill>
              </a:rPr>
              <a:t>12</a:t>
            </a:r>
          </a:p>
        </p:txBody>
      </p:sp>
      <p:pic>
        <p:nvPicPr>
          <p:cNvPr id="10" name="Picture 2" descr="C:\Users\Medialab\Documents\mediatiks2022\reportage-photo-logo 2022.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4798" y="4534724"/>
            <a:ext cx="2933803" cy="5609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RELAIS\Downloads\1678373545204.jpg">
            <a:extLst>
              <a:ext uri="{FF2B5EF4-FFF2-40B4-BE49-F238E27FC236}">
                <a16:creationId xmlns:a16="http://schemas.microsoft.com/office/drawing/2014/main" id="{58F377BC-575E-495B-9DC6-B12B56DDD3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2202" y="61368"/>
            <a:ext cx="3774211" cy="503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90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307777"/>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LORIENT ADOLESCENTE</a:t>
            </a:r>
          </a:p>
        </p:txBody>
      </p:sp>
      <p:sp>
        <p:nvSpPr>
          <p:cNvPr id="13" name="Espace réservé du numéro de diapositive 12"/>
          <p:cNvSpPr>
            <a:spLocks noGrp="1"/>
          </p:cNvSpPr>
          <p:nvPr>
            <p:ph type="sldNum" sz="quarter" idx="12"/>
          </p:nvPr>
        </p:nvSpPr>
        <p:spPr>
          <a:xfrm>
            <a:off x="179512" y="4770184"/>
            <a:ext cx="3384376" cy="273844"/>
          </a:xfrm>
        </p:spPr>
        <p:txBody>
          <a:bodyPr/>
          <a:lstStyle/>
          <a:p>
            <a:pPr algn="ctr"/>
            <a:r>
              <a:rPr lang="fr-FR" sz="1600" dirty="0">
                <a:solidFill>
                  <a:schemeClr val="tx1">
                    <a:lumMod val="65000"/>
                  </a:schemeClr>
                </a:solidFill>
              </a:rPr>
              <a:t>13</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1387108"/>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Joyeuse solitude</a:t>
            </a:r>
          </a:p>
        </p:txBody>
      </p:sp>
      <p:sp>
        <p:nvSpPr>
          <p:cNvPr id="19" name="ZoneTexte 18"/>
          <p:cNvSpPr txBox="1"/>
          <p:nvPr/>
        </p:nvSpPr>
        <p:spPr>
          <a:xfrm>
            <a:off x="107504" y="2283717"/>
            <a:ext cx="3528392" cy="307777"/>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Avancer seul parmi les autres.</a:t>
            </a:r>
          </a:p>
        </p:txBody>
      </p:sp>
      <p:sp>
        <p:nvSpPr>
          <p:cNvPr id="9" name="Espace réservé du numéro de diapositive 12"/>
          <p:cNvSpPr txBox="1">
            <a:spLocks/>
          </p:cNvSpPr>
          <p:nvPr/>
        </p:nvSpPr>
        <p:spPr>
          <a:xfrm>
            <a:off x="0" y="467828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600" dirty="0">
                <a:solidFill>
                  <a:schemeClr val="tx1">
                    <a:lumMod val="65000"/>
                  </a:schemeClr>
                </a:solidFill>
              </a:rPr>
              <a:t>13</a:t>
            </a:r>
          </a:p>
        </p:txBody>
      </p:sp>
      <p:pic>
        <p:nvPicPr>
          <p:cNvPr id="10" name="Picture 2" descr="C:\Users\Medialab\Documents\mediatiks2022\reportage-photo-logo 2022.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4798" y="4534724"/>
            <a:ext cx="2933803" cy="56096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RELAIS\Downloads\16783735865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51470"/>
            <a:ext cx="3816426" cy="508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46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307777"/>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LORIENT ADOLESCENTE</a:t>
            </a:r>
          </a:p>
        </p:txBody>
      </p:sp>
      <p:sp>
        <p:nvSpPr>
          <p:cNvPr id="13" name="Espace réservé du numéro de diapositive 12"/>
          <p:cNvSpPr>
            <a:spLocks noGrp="1"/>
          </p:cNvSpPr>
          <p:nvPr>
            <p:ph type="sldNum" sz="quarter" idx="12"/>
          </p:nvPr>
        </p:nvSpPr>
        <p:spPr>
          <a:xfrm>
            <a:off x="179512" y="4770184"/>
            <a:ext cx="3384376" cy="273844"/>
          </a:xfrm>
        </p:spPr>
        <p:txBody>
          <a:bodyPr/>
          <a:lstStyle/>
          <a:p>
            <a:pPr algn="ctr"/>
            <a:r>
              <a:rPr lang="fr-FR" sz="1600" dirty="0">
                <a:solidFill>
                  <a:schemeClr val="tx1">
                    <a:lumMod val="65000"/>
                  </a:schemeClr>
                </a:solidFill>
              </a:rPr>
              <a:t>14</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1387108"/>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Ramer sans s’essouffler</a:t>
            </a:r>
          </a:p>
        </p:txBody>
      </p:sp>
      <p:sp>
        <p:nvSpPr>
          <p:cNvPr id="19" name="ZoneTexte 18"/>
          <p:cNvSpPr txBox="1"/>
          <p:nvPr/>
        </p:nvSpPr>
        <p:spPr>
          <a:xfrm>
            <a:off x="107504" y="2283717"/>
            <a:ext cx="3528392" cy="523220"/>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Plus on rame, plus on s’envole. Grandir vers l’autonomie.</a:t>
            </a:r>
          </a:p>
        </p:txBody>
      </p:sp>
      <p:sp>
        <p:nvSpPr>
          <p:cNvPr id="9" name="Espace réservé du numéro de diapositive 12"/>
          <p:cNvSpPr txBox="1">
            <a:spLocks/>
          </p:cNvSpPr>
          <p:nvPr/>
        </p:nvSpPr>
        <p:spPr>
          <a:xfrm>
            <a:off x="0" y="467828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600" dirty="0">
                <a:solidFill>
                  <a:schemeClr val="tx1">
                    <a:lumMod val="65000"/>
                  </a:schemeClr>
                </a:solidFill>
              </a:rPr>
              <a:t>14</a:t>
            </a:r>
          </a:p>
        </p:txBody>
      </p:sp>
      <p:pic>
        <p:nvPicPr>
          <p:cNvPr id="10" name="Picture 2" descr="C:\Users\Medialab\Documents\mediatiks2022\reportage-photo-logo 2022.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4798" y="4534724"/>
            <a:ext cx="2933803" cy="5609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sortie 2 mars\IMG_06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80281"/>
            <a:ext cx="3737203" cy="4982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46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307777"/>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LORIENT ADOLESCENTE</a:t>
            </a:r>
          </a:p>
        </p:txBody>
      </p:sp>
      <p:sp>
        <p:nvSpPr>
          <p:cNvPr id="13" name="Espace réservé du numéro de diapositive 12"/>
          <p:cNvSpPr>
            <a:spLocks noGrp="1"/>
          </p:cNvSpPr>
          <p:nvPr>
            <p:ph type="sldNum" sz="quarter" idx="12"/>
          </p:nvPr>
        </p:nvSpPr>
        <p:spPr>
          <a:xfrm>
            <a:off x="179512" y="4770184"/>
            <a:ext cx="3384376" cy="273844"/>
          </a:xfrm>
        </p:spPr>
        <p:txBody>
          <a:bodyPr/>
          <a:lstStyle/>
          <a:p>
            <a:pPr algn="ctr"/>
            <a:r>
              <a:rPr lang="fr-FR" sz="1600" dirty="0">
                <a:solidFill>
                  <a:schemeClr val="tx1">
                    <a:lumMod val="65000"/>
                  </a:schemeClr>
                </a:solidFill>
              </a:rPr>
              <a:t>15</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1387108"/>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Stop</a:t>
            </a:r>
          </a:p>
        </p:txBody>
      </p:sp>
      <p:sp>
        <p:nvSpPr>
          <p:cNvPr id="19" name="ZoneTexte 18"/>
          <p:cNvSpPr txBox="1"/>
          <p:nvPr/>
        </p:nvSpPr>
        <p:spPr>
          <a:xfrm>
            <a:off x="107504" y="2283717"/>
            <a:ext cx="3528392" cy="307777"/>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Stop au passé, bienvenue au présent.</a:t>
            </a:r>
          </a:p>
        </p:txBody>
      </p:sp>
      <p:sp>
        <p:nvSpPr>
          <p:cNvPr id="9" name="Espace réservé du numéro de diapositive 12"/>
          <p:cNvSpPr txBox="1">
            <a:spLocks/>
          </p:cNvSpPr>
          <p:nvPr/>
        </p:nvSpPr>
        <p:spPr>
          <a:xfrm>
            <a:off x="0" y="467828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600" dirty="0">
                <a:solidFill>
                  <a:schemeClr val="tx1">
                    <a:lumMod val="65000"/>
                  </a:schemeClr>
                </a:solidFill>
              </a:rPr>
              <a:t>15</a:t>
            </a:r>
          </a:p>
        </p:txBody>
      </p:sp>
      <p:pic>
        <p:nvPicPr>
          <p:cNvPr id="10" name="Picture 2" descr="C:\Users\Medialab\Documents\mediatiks2022\reportage-photo-logo 2022.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4798" y="4534724"/>
            <a:ext cx="2933803" cy="5609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sortie 2 mars\IMG_06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6576" y="75472"/>
            <a:ext cx="3744416" cy="499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97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1" y="3876258"/>
            <a:ext cx="7920880" cy="830997"/>
          </a:xfrm>
          <a:prstGeom prst="rect">
            <a:avLst/>
          </a:prstGeom>
          <a:ln>
            <a:solidFill>
              <a:schemeClr val="bg1">
                <a:lumMod val="50000"/>
                <a:lumOff val="50000"/>
              </a:schemeClr>
            </a:solidFill>
          </a:ln>
        </p:spPr>
        <p:txBody>
          <a:bodyPr wrap="square">
            <a:spAutoFit/>
          </a:bodyPr>
          <a:lstStyle/>
          <a:p>
            <a:pPr algn="just">
              <a:spcAft>
                <a:spcPts val="0"/>
              </a:spcAft>
              <a:tabLst>
                <a:tab pos="3108960" algn="l"/>
              </a:tabLst>
            </a:pPr>
            <a:r>
              <a:rPr lang="fr-FR" sz="1600" dirty="0">
                <a:latin typeface="Times New Roman" pitchFamily="18" charset="0"/>
                <a:cs typeface="Times New Roman" pitchFamily="18" charset="0"/>
              </a:rPr>
              <a:t>Indications techniques sur les conditions de réalisation : Les photos ont été prises à l’aide de nos téléphones personnels. Nous avons pu retravailler le cadrage, parfois utiliser un filtre, afin de mieux transmettre nos messages.</a:t>
            </a:r>
          </a:p>
        </p:txBody>
      </p:sp>
      <p:sp>
        <p:nvSpPr>
          <p:cNvPr id="5" name="Rectangle 4"/>
          <p:cNvSpPr/>
          <p:nvPr/>
        </p:nvSpPr>
        <p:spPr>
          <a:xfrm>
            <a:off x="611561" y="915565"/>
            <a:ext cx="7920880" cy="1815882"/>
          </a:xfrm>
          <a:prstGeom prst="rect">
            <a:avLst/>
          </a:prstGeom>
          <a:ln>
            <a:solidFill>
              <a:schemeClr val="bg1">
                <a:lumMod val="50000"/>
                <a:lumOff val="50000"/>
              </a:schemeClr>
            </a:solidFill>
          </a:ln>
        </p:spPr>
        <p:txBody>
          <a:bodyPr wrap="square">
            <a:spAutoFit/>
          </a:bodyPr>
          <a:lstStyle/>
          <a:p>
            <a:pPr algn="just">
              <a:tabLst>
                <a:tab pos="3108960" algn="l"/>
              </a:tabLst>
            </a:pPr>
            <a:r>
              <a:rPr lang="fr-FR" sz="1600" dirty="0">
                <a:latin typeface="Times New Roman" pitchFamily="18" charset="0"/>
                <a:cs typeface="Times New Roman" pitchFamily="18" charset="0"/>
              </a:rPr>
              <a:t>Nous avons souhaité parler de notre adolescence pour plus de compréhension de la part du monde qui nous entoure. Pour cela, nous nous sommes inspirés de Lorient, la ville aux six ports, ouverte sur le monde, qui n’oublie ni son passé ni ses racines. Lorient est tout le temps en changement.</a:t>
            </a:r>
          </a:p>
          <a:p>
            <a:pPr algn="just">
              <a:tabLst>
                <a:tab pos="3108960" algn="l"/>
              </a:tabLst>
            </a:pPr>
            <a:r>
              <a:rPr lang="fr-FR" sz="1600" dirty="0">
                <a:latin typeface="Times New Roman" pitchFamily="18" charset="0"/>
                <a:cs typeface="Times New Roman" pitchFamily="18" charset="0"/>
              </a:rPr>
              <a:t>Comme nous, adolescents, qui nous construisons sur ces mêmes fondements et qui traversons une étape importante de notre vie. </a:t>
            </a:r>
          </a:p>
          <a:p>
            <a:pPr algn="just">
              <a:tabLst>
                <a:tab pos="3108960" algn="l"/>
              </a:tabLst>
            </a:pPr>
            <a:r>
              <a:rPr lang="fr-FR" sz="1600" dirty="0">
                <a:latin typeface="Times New Roman" pitchFamily="18" charset="0"/>
                <a:cs typeface="Times New Roman" pitchFamily="18" charset="0"/>
              </a:rPr>
              <a:t>De la pluie au soleil, de la tristesse à la joie, Lorient adolescente, ville (é)mouvante.</a:t>
            </a:r>
          </a:p>
        </p:txBody>
      </p:sp>
      <p:sp>
        <p:nvSpPr>
          <p:cNvPr id="6" name="Rectangle 5"/>
          <p:cNvSpPr/>
          <p:nvPr/>
        </p:nvSpPr>
        <p:spPr>
          <a:xfrm>
            <a:off x="611561" y="195486"/>
            <a:ext cx="7920880" cy="400110"/>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2000" b="1" dirty="0">
                <a:latin typeface="Times New Roman" pitchFamily="18" charset="0"/>
                <a:cs typeface="Times New Roman" pitchFamily="18" charset="0"/>
              </a:rPr>
              <a:t>Lorient Adolescente</a:t>
            </a:r>
          </a:p>
        </p:txBody>
      </p:sp>
    </p:spTree>
    <p:extLst>
      <p:ext uri="{BB962C8B-B14F-4D97-AF65-F5344CB8AC3E}">
        <p14:creationId xmlns:p14="http://schemas.microsoft.com/office/powerpoint/2010/main" val="424281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561" y="195486"/>
            <a:ext cx="7920880" cy="400110"/>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2000" b="1" dirty="0">
                <a:latin typeface="Times New Roman" pitchFamily="18" charset="0"/>
                <a:cs typeface="Times New Roman" pitchFamily="18" charset="0"/>
              </a:rPr>
              <a:t>LORIENT ADOLESCENTE</a:t>
            </a:r>
          </a:p>
        </p:txBody>
      </p:sp>
      <p:sp>
        <p:nvSpPr>
          <p:cNvPr id="7" name="Sous-titre 2"/>
          <p:cNvSpPr>
            <a:spLocks noGrp="1"/>
          </p:cNvSpPr>
          <p:nvPr>
            <p:ph type="subTitle" idx="1"/>
          </p:nvPr>
        </p:nvSpPr>
        <p:spPr>
          <a:xfrm>
            <a:off x="2051720" y="771550"/>
            <a:ext cx="5256000" cy="3888432"/>
          </a:xfrm>
        </p:spPr>
        <p:txBody>
          <a:bodyPr anchor="ctr">
            <a:normAutofit/>
          </a:bodyPr>
          <a:lstStyle/>
          <a:p>
            <a:r>
              <a:rPr lang="fr-FR" sz="1400" dirty="0">
                <a:solidFill>
                  <a:schemeClr val="bg1">
                    <a:lumMod val="75000"/>
                    <a:lumOff val="25000"/>
                  </a:schemeClr>
                </a:solidFill>
              </a:rPr>
              <a:t>Insérer ici une photo</a:t>
            </a:r>
          </a:p>
          <a:p>
            <a:r>
              <a:rPr lang="fr-FR" sz="1400" dirty="0">
                <a:solidFill>
                  <a:schemeClr val="bg1">
                    <a:lumMod val="75000"/>
                    <a:lumOff val="25000"/>
                  </a:schemeClr>
                </a:solidFill>
              </a:rPr>
              <a:t>issue de votre reportage</a:t>
            </a:r>
          </a:p>
          <a:p>
            <a:r>
              <a:rPr lang="fr-FR" sz="1400" dirty="0">
                <a:solidFill>
                  <a:schemeClr val="bg1">
                    <a:lumMod val="75000"/>
                    <a:lumOff val="25000"/>
                  </a:schemeClr>
                </a:solidFill>
              </a:rPr>
              <a:t>(Elle devra illustrer au mieux celui-ci)</a:t>
            </a:r>
          </a:p>
        </p:txBody>
      </p:sp>
      <p:pic>
        <p:nvPicPr>
          <p:cNvPr id="4" name="Image 3">
            <a:extLst>
              <a:ext uri="{FF2B5EF4-FFF2-40B4-BE49-F238E27FC236}">
                <a16:creationId xmlns:a16="http://schemas.microsoft.com/office/drawing/2014/main" id="{87AE9514-12DE-CE20-6F17-3895213A2D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2406" y="697969"/>
            <a:ext cx="3263770" cy="4351694"/>
          </a:xfrm>
          <a:prstGeom prst="rect">
            <a:avLst/>
          </a:prstGeom>
        </p:spPr>
      </p:pic>
    </p:spTree>
    <p:extLst>
      <p:ext uri="{BB962C8B-B14F-4D97-AF65-F5344CB8AC3E}">
        <p14:creationId xmlns:p14="http://schemas.microsoft.com/office/powerpoint/2010/main" val="3527971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307777"/>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LORIENT ADOLESCENTE</a:t>
            </a:r>
          </a:p>
        </p:txBody>
      </p:sp>
      <p:sp>
        <p:nvSpPr>
          <p:cNvPr id="13" name="Espace réservé du numéro de diapositive 12"/>
          <p:cNvSpPr>
            <a:spLocks noGrp="1"/>
          </p:cNvSpPr>
          <p:nvPr>
            <p:ph type="sldNum" sz="quarter" idx="12"/>
          </p:nvPr>
        </p:nvSpPr>
        <p:spPr>
          <a:xfrm>
            <a:off x="0" y="4678282"/>
            <a:ext cx="3384376" cy="273844"/>
          </a:xfrm>
        </p:spPr>
        <p:txBody>
          <a:bodyPr/>
          <a:lstStyle/>
          <a:p>
            <a:pPr algn="l"/>
            <a:r>
              <a:rPr lang="fr-FR" sz="1600" dirty="0">
                <a:solidFill>
                  <a:schemeClr val="tx1">
                    <a:lumMod val="65000"/>
                  </a:schemeClr>
                </a:solidFill>
              </a:rPr>
              <a:t>1</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1059582"/>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Croissance</a:t>
            </a:r>
          </a:p>
        </p:txBody>
      </p:sp>
      <p:sp>
        <p:nvSpPr>
          <p:cNvPr id="19" name="ZoneTexte 18"/>
          <p:cNvSpPr txBox="1"/>
          <p:nvPr/>
        </p:nvSpPr>
        <p:spPr>
          <a:xfrm>
            <a:off x="107504" y="1995686"/>
            <a:ext cx="3528392" cy="954107"/>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Comme cet arbre qui ne laisse qu’une trace, se construire c’est tout chambouler mais ne pas tout effacer. On se construit sur nos bases, les pavés réguliers, et on grandit.</a:t>
            </a:r>
          </a:p>
        </p:txBody>
      </p:sp>
      <p:pic>
        <p:nvPicPr>
          <p:cNvPr id="9" name="Picture 2" descr="C:\Users\Medialab\Documents\mediatiks2022\reportage-photo-logo 2022.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4798" y="4534724"/>
            <a:ext cx="2933803" cy="56096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F11EF42A-1CA0-8D50-F8FC-83A3DDF3BF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2905" y="147463"/>
            <a:ext cx="3250014" cy="4848574"/>
          </a:xfrm>
          <a:prstGeom prst="rect">
            <a:avLst/>
          </a:prstGeom>
        </p:spPr>
      </p:pic>
    </p:spTree>
    <p:extLst>
      <p:ext uri="{BB962C8B-B14F-4D97-AF65-F5344CB8AC3E}">
        <p14:creationId xmlns:p14="http://schemas.microsoft.com/office/powerpoint/2010/main" val="90584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504" y="123476"/>
            <a:ext cx="3528392" cy="307777"/>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LORIENT ADOLESCENTE</a:t>
            </a:r>
          </a:p>
        </p:txBody>
      </p:sp>
      <p:sp>
        <p:nvSpPr>
          <p:cNvPr id="13" name="Espace réservé du numéro de diapositive 12"/>
          <p:cNvSpPr>
            <a:spLocks noGrp="1"/>
          </p:cNvSpPr>
          <p:nvPr>
            <p:ph type="sldNum" sz="quarter" idx="12"/>
          </p:nvPr>
        </p:nvSpPr>
        <p:spPr>
          <a:xfrm>
            <a:off x="179512" y="4770184"/>
            <a:ext cx="3384376" cy="273844"/>
          </a:xfrm>
        </p:spPr>
        <p:txBody>
          <a:bodyPr/>
          <a:lstStyle/>
          <a:p>
            <a:pPr algn="ctr"/>
            <a:r>
              <a:rPr lang="fr-FR" sz="1600" dirty="0">
                <a:solidFill>
                  <a:schemeClr val="tx1">
                    <a:lumMod val="65000"/>
                  </a:schemeClr>
                </a:solidFill>
              </a:rPr>
              <a:t>2</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1387108"/>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Ville fragile</a:t>
            </a:r>
          </a:p>
        </p:txBody>
      </p:sp>
      <p:sp>
        <p:nvSpPr>
          <p:cNvPr id="19" name="ZoneTexte 18"/>
          <p:cNvSpPr txBox="1"/>
          <p:nvPr/>
        </p:nvSpPr>
        <p:spPr>
          <a:xfrm>
            <a:off x="107504" y="2283717"/>
            <a:ext cx="3528392" cy="954107"/>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Tout semble reposer sur des bases si frêles. A l’adolescence, on montre une façade, solide en surface, on renvoie une image tel un miroir. On ploie mais on ne se brise pas.</a:t>
            </a:r>
          </a:p>
        </p:txBody>
      </p:sp>
      <p:sp>
        <p:nvSpPr>
          <p:cNvPr id="9" name="Sous-titre 2"/>
          <p:cNvSpPr txBox="1">
            <a:spLocks/>
          </p:cNvSpPr>
          <p:nvPr/>
        </p:nvSpPr>
        <p:spPr>
          <a:xfrm>
            <a:off x="3779912" y="627534"/>
            <a:ext cx="5256000" cy="3888432"/>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1400" dirty="0">
                <a:solidFill>
                  <a:schemeClr val="bg1">
                    <a:lumMod val="75000"/>
                    <a:lumOff val="25000"/>
                  </a:schemeClr>
                </a:solidFill>
              </a:rPr>
              <a:t>Insérer la photo ici</a:t>
            </a:r>
          </a:p>
        </p:txBody>
      </p:sp>
      <p:sp>
        <p:nvSpPr>
          <p:cNvPr id="10" name="Espace réservé du numéro de diapositive 12"/>
          <p:cNvSpPr txBox="1">
            <a:spLocks/>
          </p:cNvSpPr>
          <p:nvPr/>
        </p:nvSpPr>
        <p:spPr>
          <a:xfrm>
            <a:off x="0" y="467828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600" dirty="0">
                <a:solidFill>
                  <a:schemeClr val="tx1">
                    <a:lumMod val="65000"/>
                  </a:schemeClr>
                </a:solidFill>
              </a:rPr>
              <a:t>2</a:t>
            </a:r>
          </a:p>
        </p:txBody>
      </p:sp>
      <p:pic>
        <p:nvPicPr>
          <p:cNvPr id="11" name="Picture 2" descr="C:\Users\Medialab\Documents\mediatiks2022\reportage-photo-logo 2022.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4798" y="4534724"/>
            <a:ext cx="2933803" cy="56096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6CCC31CB-6D75-7527-92E7-100B33246A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4603" y="65390"/>
            <a:ext cx="3756272" cy="5006340"/>
          </a:xfrm>
          <a:prstGeom prst="rect">
            <a:avLst/>
          </a:prstGeom>
        </p:spPr>
      </p:pic>
    </p:spTree>
    <p:extLst>
      <p:ext uri="{BB962C8B-B14F-4D97-AF65-F5344CB8AC3E}">
        <p14:creationId xmlns:p14="http://schemas.microsoft.com/office/powerpoint/2010/main" val="4167246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307777"/>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LORIENT ADOLESCENTE</a:t>
            </a:r>
            <a:endParaRPr lang="fr-FR" b="1" dirty="0">
              <a:solidFill>
                <a:schemeClr val="tx1">
                  <a:lumMod val="65000"/>
                </a:schemeClr>
              </a:solidFill>
              <a:latin typeface="Times New Roman" pitchFamily="18" charset="0"/>
              <a:cs typeface="Times New Roman" pitchFamily="18" charset="0"/>
            </a:endParaRPr>
          </a:p>
        </p:txBody>
      </p:sp>
      <p:sp>
        <p:nvSpPr>
          <p:cNvPr id="13" name="Espace réservé du numéro de diapositive 12"/>
          <p:cNvSpPr>
            <a:spLocks noGrp="1"/>
          </p:cNvSpPr>
          <p:nvPr>
            <p:ph type="sldNum" sz="quarter" idx="12"/>
          </p:nvPr>
        </p:nvSpPr>
        <p:spPr>
          <a:xfrm>
            <a:off x="179512" y="4770184"/>
            <a:ext cx="3384376" cy="273844"/>
          </a:xfrm>
        </p:spPr>
        <p:txBody>
          <a:bodyPr/>
          <a:lstStyle/>
          <a:p>
            <a:pPr algn="ctr"/>
            <a:r>
              <a:rPr lang="fr-FR" sz="1600" dirty="0">
                <a:solidFill>
                  <a:schemeClr val="tx1">
                    <a:lumMod val="65000"/>
                  </a:schemeClr>
                </a:solidFill>
              </a:rPr>
              <a:t>3</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1387108"/>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Chemin de traverse</a:t>
            </a:r>
          </a:p>
        </p:txBody>
      </p:sp>
      <p:sp>
        <p:nvSpPr>
          <p:cNvPr id="19" name="ZoneTexte 18"/>
          <p:cNvSpPr txBox="1"/>
          <p:nvPr/>
        </p:nvSpPr>
        <p:spPr>
          <a:xfrm>
            <a:off x="107504" y="2283717"/>
            <a:ext cx="3528392" cy="1169551"/>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Quel chemin choisir pour trouver la sortie? </a:t>
            </a:r>
          </a:p>
          <a:p>
            <a:pPr algn="ctr"/>
            <a:r>
              <a:rPr lang="fr-FR" sz="1400" dirty="0">
                <a:latin typeface="Times New Roman" pitchFamily="18" charset="0"/>
                <a:cs typeface="Times New Roman" pitchFamily="18" charset="0"/>
              </a:rPr>
              <a:t>La vie ce n’est pas aller tout droit.</a:t>
            </a:r>
          </a:p>
          <a:p>
            <a:pPr algn="ctr"/>
            <a:r>
              <a:rPr lang="fr-FR" sz="1400" dirty="0">
                <a:latin typeface="Times New Roman" pitchFamily="18" charset="0"/>
                <a:cs typeface="Times New Roman" pitchFamily="18" charset="0"/>
              </a:rPr>
              <a:t> C’est plus compliqué, on teste des choses, on choisit des chemins tordus pour enfin sortir du tunnel, tel un voyage vers la liberté.</a:t>
            </a:r>
          </a:p>
        </p:txBody>
      </p:sp>
      <p:sp>
        <p:nvSpPr>
          <p:cNvPr id="9" name="Espace réservé du numéro de diapositive 12"/>
          <p:cNvSpPr txBox="1">
            <a:spLocks/>
          </p:cNvSpPr>
          <p:nvPr/>
        </p:nvSpPr>
        <p:spPr>
          <a:xfrm>
            <a:off x="0" y="467828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600" dirty="0">
                <a:solidFill>
                  <a:schemeClr val="tx1">
                    <a:lumMod val="65000"/>
                  </a:schemeClr>
                </a:solidFill>
              </a:rPr>
              <a:t>3</a:t>
            </a:r>
          </a:p>
        </p:txBody>
      </p:sp>
      <p:pic>
        <p:nvPicPr>
          <p:cNvPr id="10" name="Picture 2" descr="C:\Users\Medialab\Documents\mediatiks2022\reportage-photo-logo 2022.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4798" y="4534724"/>
            <a:ext cx="2933803" cy="56096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87AE9514-12DE-CE20-6F17-3895213A2D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87321"/>
            <a:ext cx="3756272" cy="5008363"/>
          </a:xfrm>
          <a:prstGeom prst="rect">
            <a:avLst/>
          </a:prstGeom>
        </p:spPr>
      </p:pic>
    </p:spTree>
    <p:extLst>
      <p:ext uri="{BB962C8B-B14F-4D97-AF65-F5344CB8AC3E}">
        <p14:creationId xmlns:p14="http://schemas.microsoft.com/office/powerpoint/2010/main" val="4167246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307777"/>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LORIENT ADOLESCENTE</a:t>
            </a:r>
          </a:p>
        </p:txBody>
      </p:sp>
      <p:sp>
        <p:nvSpPr>
          <p:cNvPr id="13" name="Espace réservé du numéro de diapositive 12"/>
          <p:cNvSpPr>
            <a:spLocks noGrp="1"/>
          </p:cNvSpPr>
          <p:nvPr>
            <p:ph type="sldNum" sz="quarter" idx="12"/>
          </p:nvPr>
        </p:nvSpPr>
        <p:spPr>
          <a:xfrm>
            <a:off x="179512" y="4770184"/>
            <a:ext cx="3384376" cy="273844"/>
          </a:xfrm>
        </p:spPr>
        <p:txBody>
          <a:bodyPr/>
          <a:lstStyle/>
          <a:p>
            <a:pPr algn="ctr"/>
            <a:r>
              <a:rPr lang="fr-FR" sz="1600" dirty="0">
                <a:solidFill>
                  <a:schemeClr val="tx1">
                    <a:lumMod val="65000"/>
                  </a:schemeClr>
                </a:solidFill>
              </a:rPr>
              <a:t>4</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1387108"/>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Rêveur triste</a:t>
            </a:r>
          </a:p>
        </p:txBody>
      </p:sp>
      <p:sp>
        <p:nvSpPr>
          <p:cNvPr id="19" name="ZoneTexte 18"/>
          <p:cNvSpPr txBox="1"/>
          <p:nvPr/>
        </p:nvSpPr>
        <p:spPr>
          <a:xfrm>
            <a:off x="107504" y="2283717"/>
            <a:ext cx="3528392" cy="1169551"/>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Ce bâtiment parle de nous. Une porte condamnée, un tag un peu caché, une croix qui interdit. Et puis le mot rêveur comme écrasé sous un balcon sale, comme marqué par des larmes.</a:t>
            </a:r>
          </a:p>
        </p:txBody>
      </p:sp>
      <p:sp>
        <p:nvSpPr>
          <p:cNvPr id="9" name="Espace réservé du numéro de diapositive 12"/>
          <p:cNvSpPr txBox="1">
            <a:spLocks/>
          </p:cNvSpPr>
          <p:nvPr/>
        </p:nvSpPr>
        <p:spPr>
          <a:xfrm>
            <a:off x="0" y="467828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600" dirty="0">
                <a:solidFill>
                  <a:schemeClr val="tx1">
                    <a:lumMod val="65000"/>
                  </a:schemeClr>
                </a:solidFill>
              </a:rPr>
              <a:t>4</a:t>
            </a:r>
          </a:p>
        </p:txBody>
      </p:sp>
      <p:pic>
        <p:nvPicPr>
          <p:cNvPr id="10" name="Picture 2" descr="C:\Users\Medialab\Documents\mediatiks2022\reportage-photo-logo 2022.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4798" y="4534724"/>
            <a:ext cx="2933803" cy="56096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484A6C8D-BF50-F40F-F232-7D48E3517F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6566" y="91367"/>
            <a:ext cx="3082691" cy="5004317"/>
          </a:xfrm>
          <a:prstGeom prst="rect">
            <a:avLst/>
          </a:prstGeom>
        </p:spPr>
      </p:pic>
    </p:spTree>
    <p:extLst>
      <p:ext uri="{BB962C8B-B14F-4D97-AF65-F5344CB8AC3E}">
        <p14:creationId xmlns:p14="http://schemas.microsoft.com/office/powerpoint/2010/main" val="416724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307777"/>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LORIENT ADOLESCENTE</a:t>
            </a:r>
          </a:p>
        </p:txBody>
      </p:sp>
      <p:sp>
        <p:nvSpPr>
          <p:cNvPr id="13" name="Espace réservé du numéro de diapositive 12"/>
          <p:cNvSpPr>
            <a:spLocks noGrp="1"/>
          </p:cNvSpPr>
          <p:nvPr>
            <p:ph type="sldNum" sz="quarter" idx="12"/>
          </p:nvPr>
        </p:nvSpPr>
        <p:spPr>
          <a:xfrm>
            <a:off x="179512" y="4770184"/>
            <a:ext cx="3384376" cy="273844"/>
          </a:xfrm>
        </p:spPr>
        <p:txBody>
          <a:bodyPr/>
          <a:lstStyle/>
          <a:p>
            <a:pPr algn="ctr"/>
            <a:r>
              <a:rPr lang="fr-FR" sz="1600" dirty="0">
                <a:solidFill>
                  <a:schemeClr val="tx1">
                    <a:lumMod val="65000"/>
                  </a:schemeClr>
                </a:solidFill>
              </a:rPr>
              <a:t>5</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1387108"/>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Devenir adulte</a:t>
            </a:r>
          </a:p>
        </p:txBody>
      </p:sp>
      <p:sp>
        <p:nvSpPr>
          <p:cNvPr id="19" name="ZoneTexte 18"/>
          <p:cNvSpPr txBox="1"/>
          <p:nvPr/>
        </p:nvSpPr>
        <p:spPr>
          <a:xfrm>
            <a:off x="107504" y="2283717"/>
            <a:ext cx="3528392" cy="738664"/>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Planter ses racines et grandir, se sentir coincé entre des limites, peut-être pouvoir les dépasser, parfois être déçu par la réalité.</a:t>
            </a:r>
          </a:p>
        </p:txBody>
      </p:sp>
      <p:sp>
        <p:nvSpPr>
          <p:cNvPr id="9" name="Espace réservé du numéro de diapositive 12"/>
          <p:cNvSpPr txBox="1">
            <a:spLocks/>
          </p:cNvSpPr>
          <p:nvPr/>
        </p:nvSpPr>
        <p:spPr>
          <a:xfrm>
            <a:off x="0" y="467828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600" dirty="0">
                <a:solidFill>
                  <a:schemeClr val="tx1">
                    <a:lumMod val="65000"/>
                  </a:schemeClr>
                </a:solidFill>
              </a:rPr>
              <a:t>5</a:t>
            </a:r>
          </a:p>
        </p:txBody>
      </p:sp>
      <p:pic>
        <p:nvPicPr>
          <p:cNvPr id="10" name="Picture 2" descr="C:\Users\Medialab\Documents\mediatiks2022\reportage-photo-logo 2022.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4798" y="4534724"/>
            <a:ext cx="2933803" cy="56096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F4069266-722B-881A-A3BC-F4DF882226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954780" y="740696"/>
            <a:ext cx="4939256" cy="3704816"/>
          </a:xfrm>
          <a:prstGeom prst="rect">
            <a:avLst/>
          </a:prstGeom>
        </p:spPr>
      </p:pic>
    </p:spTree>
    <p:extLst>
      <p:ext uri="{BB962C8B-B14F-4D97-AF65-F5344CB8AC3E}">
        <p14:creationId xmlns:p14="http://schemas.microsoft.com/office/powerpoint/2010/main" val="4167246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523220"/>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LORIENT ADOLESCENTE</a:t>
            </a:r>
          </a:p>
          <a:p>
            <a:pPr algn="ctr">
              <a:tabLst>
                <a:tab pos="3108960" algn="l"/>
              </a:tabLst>
            </a:pPr>
            <a:endParaRPr lang="fr-FR" sz="1400" b="1" dirty="0">
              <a:latin typeface="Times New Roman" pitchFamily="18" charset="0"/>
              <a:cs typeface="Times New Roman" pitchFamily="18" charset="0"/>
            </a:endParaRPr>
          </a:p>
        </p:txBody>
      </p:sp>
      <p:sp>
        <p:nvSpPr>
          <p:cNvPr id="13" name="Espace réservé du numéro de diapositive 12"/>
          <p:cNvSpPr>
            <a:spLocks noGrp="1"/>
          </p:cNvSpPr>
          <p:nvPr>
            <p:ph type="sldNum" sz="quarter" idx="12"/>
          </p:nvPr>
        </p:nvSpPr>
        <p:spPr>
          <a:xfrm>
            <a:off x="179512" y="4770184"/>
            <a:ext cx="3384376" cy="273844"/>
          </a:xfrm>
        </p:spPr>
        <p:txBody>
          <a:bodyPr/>
          <a:lstStyle/>
          <a:p>
            <a:pPr algn="ctr"/>
            <a:r>
              <a:rPr lang="fr-FR" sz="1600" dirty="0">
                <a:solidFill>
                  <a:schemeClr val="tx1">
                    <a:lumMod val="65000"/>
                  </a:schemeClr>
                </a:solidFill>
              </a:rPr>
              <a:t>6</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1387108"/>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Prisonnier du passé</a:t>
            </a:r>
          </a:p>
        </p:txBody>
      </p:sp>
      <p:sp>
        <p:nvSpPr>
          <p:cNvPr id="19" name="ZoneTexte 18"/>
          <p:cNvSpPr txBox="1"/>
          <p:nvPr/>
        </p:nvSpPr>
        <p:spPr>
          <a:xfrm>
            <a:off x="107504" y="2283717"/>
            <a:ext cx="3528392" cy="954107"/>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Adolescent, on se sent parfois comme la Tour de la découverte vue de derrière cette grille. Emprisonné dans notre tête, dans notre corps, pris dans le passé.</a:t>
            </a:r>
          </a:p>
        </p:txBody>
      </p:sp>
      <p:sp>
        <p:nvSpPr>
          <p:cNvPr id="9" name="Espace réservé du numéro de diapositive 12"/>
          <p:cNvSpPr txBox="1">
            <a:spLocks/>
          </p:cNvSpPr>
          <p:nvPr/>
        </p:nvSpPr>
        <p:spPr>
          <a:xfrm>
            <a:off x="0" y="467828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600" dirty="0">
                <a:solidFill>
                  <a:schemeClr val="tx1">
                    <a:lumMod val="65000"/>
                  </a:schemeClr>
                </a:solidFill>
              </a:rPr>
              <a:t>6</a:t>
            </a:r>
          </a:p>
        </p:txBody>
      </p:sp>
      <p:pic>
        <p:nvPicPr>
          <p:cNvPr id="10" name="Picture 2" descr="C:\Users\Medialab\Documents\mediatiks2022\reportage-photo-logo 2022.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4798" y="4534724"/>
            <a:ext cx="2933803" cy="56096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0792A4EC-7FE2-D952-9540-0FF5F07D45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123476"/>
            <a:ext cx="3653360" cy="4869180"/>
          </a:xfrm>
          <a:prstGeom prst="rect">
            <a:avLst/>
          </a:prstGeom>
        </p:spPr>
      </p:pic>
    </p:spTree>
    <p:extLst>
      <p:ext uri="{BB962C8B-B14F-4D97-AF65-F5344CB8AC3E}">
        <p14:creationId xmlns:p14="http://schemas.microsoft.com/office/powerpoint/2010/main" val="416724697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TotalTime>
  <Words>855</Words>
  <Application>Microsoft Office PowerPoint</Application>
  <PresentationFormat>Affichage à l'écran (16:9)</PresentationFormat>
  <Paragraphs>126</Paragraphs>
  <Slides>18</Slides>
  <Notes>15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Medialab</dc:creator>
  <cp:lastModifiedBy>CREPEAUX Pierre</cp:lastModifiedBy>
  <cp:revision>50</cp:revision>
  <cp:lastPrinted>2019-10-10T09:49:16Z</cp:lastPrinted>
  <dcterms:created xsi:type="dcterms:W3CDTF">2019-10-10T09:31:22Z</dcterms:created>
  <dcterms:modified xsi:type="dcterms:W3CDTF">2023-03-23T21:26:10Z</dcterms:modified>
</cp:coreProperties>
</file>