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3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41526-3635-4F30-A2CA-A2424CB9CB45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64E40-038D-43E2-9A11-B38832E0AA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81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54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81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59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5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6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01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6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0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95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82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19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12A33-4FA1-4AA4-B3E9-82F760E3ADAF}" type="datetimeFigureOut">
              <a:rPr lang="fr-FR" smtClean="0"/>
              <a:t>29/08/2023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E4C29-948F-42A8-B8ED-5F9BCD2E90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33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Traitement des situations particulières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i="1" dirty="0" smtClean="0">
                <a:solidFill>
                  <a:srgbClr val="002060"/>
                </a:solidFill>
              </a:rPr>
              <a:t>Service Académique des Frais de Déplacement</a:t>
            </a:r>
          </a:p>
          <a:p>
            <a:r>
              <a:rPr lang="fr-FR" i="1" dirty="0" smtClean="0">
                <a:solidFill>
                  <a:srgbClr val="002060"/>
                </a:solidFill>
              </a:rPr>
              <a:t>Rentrée </a:t>
            </a:r>
            <a:r>
              <a:rPr lang="fr-FR" i="1" smtClean="0">
                <a:solidFill>
                  <a:srgbClr val="002060"/>
                </a:solidFill>
              </a:rPr>
              <a:t>Scolaire </a:t>
            </a:r>
            <a:r>
              <a:rPr lang="fr-FR" i="1" smtClean="0">
                <a:solidFill>
                  <a:srgbClr val="002060"/>
                </a:solidFill>
              </a:rPr>
              <a:t>2023-2024</a:t>
            </a:r>
            <a:endParaRPr lang="fr-F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e 1"/>
          <p:cNvSpPr/>
          <p:nvPr/>
        </p:nvSpPr>
        <p:spPr>
          <a:xfrm>
            <a:off x="2606040" y="2590538"/>
            <a:ext cx="2944368" cy="207290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CIO N°1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Flèche vers le bas 4"/>
          <p:cNvSpPr/>
          <p:nvPr/>
        </p:nvSpPr>
        <p:spPr>
          <a:xfrm rot="10800000">
            <a:off x="3159290" y="2788921"/>
            <a:ext cx="256032" cy="6858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 rot="10800000">
            <a:off x="4626902" y="2781270"/>
            <a:ext cx="256032" cy="68580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901806" y="3905750"/>
            <a:ext cx="292633" cy="701101"/>
          </a:xfrm>
          <a:prstGeom prst="rect">
            <a:avLst/>
          </a:prstGeom>
        </p:spPr>
      </p:pic>
      <p:sp>
        <p:nvSpPr>
          <p:cNvPr id="8" name="Hexagone 7"/>
          <p:cNvSpPr/>
          <p:nvPr/>
        </p:nvSpPr>
        <p:spPr>
          <a:xfrm>
            <a:off x="5550406" y="2590538"/>
            <a:ext cx="2935226" cy="207290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CIO N°2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169" y="2773620"/>
            <a:ext cx="292633" cy="70110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632" y="2773620"/>
            <a:ext cx="292633" cy="70110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871703" y="3905750"/>
            <a:ext cx="292633" cy="664494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332222" y="177281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RAD en CIO 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001754" y="170660"/>
            <a:ext cx="1563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RF : résidence familiale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743172" y="5103674"/>
            <a:ext cx="32187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OMP 1</a:t>
            </a:r>
          </a:p>
          <a:p>
            <a:pPr algn="ctr"/>
            <a:r>
              <a:rPr lang="fr-FR" dirty="0" smtClean="0"/>
              <a:t>Trajets barème IK</a:t>
            </a:r>
          </a:p>
          <a:p>
            <a:pPr algn="ctr"/>
            <a:r>
              <a:rPr lang="fr-FR" dirty="0" smtClean="0"/>
              <a:t>(entre CIO1 et lieu de mission)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RAD : Ville CIO 1</a:t>
            </a:r>
          </a:p>
          <a:p>
            <a:pPr algn="ctr"/>
            <a:r>
              <a:rPr lang="fr-FR" dirty="0" err="1" smtClean="0"/>
              <a:t>Env</a:t>
            </a:r>
            <a:r>
              <a:rPr lang="fr-FR" dirty="0" smtClean="0"/>
              <a:t> DT CIO 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596139" y="4995505"/>
            <a:ext cx="3503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OMP 2</a:t>
            </a:r>
          </a:p>
          <a:p>
            <a:pPr algn="ctr"/>
            <a:r>
              <a:rPr lang="fr-FR" dirty="0" smtClean="0"/>
              <a:t>Trajets barème IK</a:t>
            </a:r>
          </a:p>
          <a:p>
            <a:pPr algn="ctr"/>
            <a:r>
              <a:rPr lang="fr-FR" dirty="0" smtClean="0"/>
              <a:t>(entre CIO2 et lieu de mission)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RAD : Ville CIO 2</a:t>
            </a:r>
          </a:p>
          <a:p>
            <a:pPr algn="ctr"/>
            <a:r>
              <a:rPr lang="fr-FR" dirty="0" err="1" smtClean="0"/>
              <a:t>Env</a:t>
            </a:r>
            <a:r>
              <a:rPr lang="fr-FR" dirty="0" smtClean="0"/>
              <a:t> DT CIO 2</a:t>
            </a:r>
          </a:p>
          <a:p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947406" y="5223823"/>
            <a:ext cx="292633" cy="70110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602796" y="5077506"/>
            <a:ext cx="292633" cy="701101"/>
          </a:xfrm>
          <a:prstGeom prst="rect">
            <a:avLst/>
          </a:prstGeom>
        </p:spPr>
      </p:pic>
      <p:sp>
        <p:nvSpPr>
          <p:cNvPr id="19" name="Double flèche horizontale 18"/>
          <p:cNvSpPr/>
          <p:nvPr/>
        </p:nvSpPr>
        <p:spPr>
          <a:xfrm>
            <a:off x="4626902" y="3555509"/>
            <a:ext cx="1938474" cy="293870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Double flèche horizontale 19"/>
          <p:cNvSpPr/>
          <p:nvPr/>
        </p:nvSpPr>
        <p:spPr>
          <a:xfrm>
            <a:off x="8005567" y="907750"/>
            <a:ext cx="1202441" cy="293870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9208008" y="731520"/>
            <a:ext cx="2786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Trajet entre 2 CIO (ville CIO)</a:t>
            </a:r>
          </a:p>
          <a:p>
            <a:r>
              <a:rPr lang="fr-FR" dirty="0" smtClean="0"/>
              <a:t>Barème SNCF</a:t>
            </a:r>
            <a:endParaRPr lang="fr-FR" dirty="0"/>
          </a:p>
        </p:txBody>
      </p:sp>
      <p:sp>
        <p:nvSpPr>
          <p:cNvPr id="22" name="Virage 21"/>
          <p:cNvSpPr/>
          <p:nvPr/>
        </p:nvSpPr>
        <p:spPr>
          <a:xfrm rot="5400000">
            <a:off x="5881411" y="1033595"/>
            <a:ext cx="2168945" cy="980138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336023" y="1772812"/>
            <a:ext cx="2818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Distance la plus courte prise</a:t>
            </a:r>
          </a:p>
          <a:p>
            <a:r>
              <a:rPr lang="fr-FR" dirty="0" smtClean="0"/>
              <a:t>en compte (barème IK)</a:t>
            </a:r>
            <a:endParaRPr lang="fr-FR" dirty="0"/>
          </a:p>
        </p:txBody>
      </p:sp>
      <p:sp>
        <p:nvSpPr>
          <p:cNvPr id="25" name="Virage 24"/>
          <p:cNvSpPr/>
          <p:nvPr/>
        </p:nvSpPr>
        <p:spPr>
          <a:xfrm rot="5400000">
            <a:off x="4823587" y="414106"/>
            <a:ext cx="1118353" cy="3283408"/>
          </a:xfrm>
          <a:prstGeom prst="bentArrow">
            <a:avLst>
              <a:gd name="adj1" fmla="val 25919"/>
              <a:gd name="adj2" fmla="val 19732"/>
              <a:gd name="adj3" fmla="val 20787"/>
              <a:gd name="adj4" fmla="val 3562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Virage 25"/>
          <p:cNvSpPr/>
          <p:nvPr/>
        </p:nvSpPr>
        <p:spPr>
          <a:xfrm rot="5400000">
            <a:off x="8497979" y="1557021"/>
            <a:ext cx="645510" cy="1030579"/>
          </a:xfrm>
          <a:prstGeom prst="bentArrow">
            <a:avLst>
              <a:gd name="adj1" fmla="val 25919"/>
              <a:gd name="adj2" fmla="val 19732"/>
              <a:gd name="adj3" fmla="val 20787"/>
              <a:gd name="adj4" fmla="val 3562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670641" y="253125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Lieu X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198304" y="439191"/>
            <a:ext cx="401398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FICHE PERSONNEL PARTAGÉ ENTRE 2 CIO</a:t>
            </a:r>
            <a:endParaRPr lang="fr-FR" dirty="0"/>
          </a:p>
        </p:txBody>
      </p:sp>
      <p:sp>
        <p:nvSpPr>
          <p:cNvPr id="29" name="Hexagone 28"/>
          <p:cNvSpPr/>
          <p:nvPr/>
        </p:nvSpPr>
        <p:spPr>
          <a:xfrm>
            <a:off x="8402282" y="177572"/>
            <a:ext cx="530084" cy="4462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9303078" y="216048"/>
            <a:ext cx="248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Périmètre propre du CIO</a:t>
            </a:r>
          </a:p>
        </p:txBody>
      </p:sp>
    </p:spTree>
    <p:extLst>
      <p:ext uri="{BB962C8B-B14F-4D97-AF65-F5344CB8AC3E}">
        <p14:creationId xmlns:p14="http://schemas.microsoft.com/office/powerpoint/2010/main" val="5053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1"/>
          <p:cNvSpPr/>
          <p:nvPr/>
        </p:nvSpPr>
        <p:spPr>
          <a:xfrm>
            <a:off x="4885979" y="3214305"/>
            <a:ext cx="2016087" cy="330506"/>
          </a:xfrm>
          <a:prstGeom prst="rightArrow">
            <a:avLst/>
          </a:prstGeom>
          <a:solidFill>
            <a:srgbClr val="F13B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87340" y="435033"/>
            <a:ext cx="3769943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FICHE OM Classique</a:t>
            </a:r>
            <a:r>
              <a:rPr lang="fr-FR" dirty="0" smtClean="0"/>
              <a:t> – Etude de trajets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56985" y="3194892"/>
            <a:ext cx="255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Résidence Administrative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09996" y="3203288"/>
            <a:ext cx="202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Résidence Familiale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976144" y="3514381"/>
            <a:ext cx="183575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 smtClean="0"/>
              <a:t>Indemnisation au titre de la </a:t>
            </a:r>
          </a:p>
          <a:p>
            <a:pPr algn="ctr"/>
            <a:r>
              <a:rPr lang="fr-FR" sz="1050" b="1" dirty="0" smtClean="0"/>
              <a:t>rémunération (T2)</a:t>
            </a:r>
          </a:p>
          <a:p>
            <a:pPr algn="ctr"/>
            <a:r>
              <a:rPr lang="fr-FR" sz="1050" b="1" dirty="0" smtClean="0"/>
              <a:t>(pas de frais de déplacement)</a:t>
            </a:r>
            <a:endParaRPr lang="fr-FR" sz="1050" b="1" dirty="0"/>
          </a:p>
        </p:txBody>
      </p:sp>
      <p:sp>
        <p:nvSpPr>
          <p:cNvPr id="9" name="Étoile à 4 branches 8"/>
          <p:cNvSpPr/>
          <p:nvPr/>
        </p:nvSpPr>
        <p:spPr>
          <a:xfrm>
            <a:off x="1288973" y="5067759"/>
            <a:ext cx="517793" cy="55084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4 branches 9"/>
          <p:cNvSpPr/>
          <p:nvPr/>
        </p:nvSpPr>
        <p:spPr>
          <a:xfrm>
            <a:off x="3673662" y="2690748"/>
            <a:ext cx="517793" cy="550843"/>
          </a:xfrm>
          <a:prstGeom prst="star4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4 branches 10"/>
          <p:cNvSpPr/>
          <p:nvPr/>
        </p:nvSpPr>
        <p:spPr>
          <a:xfrm>
            <a:off x="7896138" y="2663462"/>
            <a:ext cx="517793" cy="550843"/>
          </a:xfrm>
          <a:prstGeom prst="star4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4 branches 11"/>
          <p:cNvSpPr/>
          <p:nvPr/>
        </p:nvSpPr>
        <p:spPr>
          <a:xfrm>
            <a:off x="10203815" y="4963628"/>
            <a:ext cx="517793" cy="550843"/>
          </a:xfrm>
          <a:prstGeom prst="star4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4 branches 12"/>
          <p:cNvSpPr/>
          <p:nvPr/>
        </p:nvSpPr>
        <p:spPr>
          <a:xfrm>
            <a:off x="5923226" y="5176600"/>
            <a:ext cx="517793" cy="550843"/>
          </a:xfrm>
          <a:prstGeom prst="star4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112704" y="6136395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n°1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808718" y="6136395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n°2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0023325" y="6136395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n°3</a:t>
            </a:r>
            <a:endParaRPr lang="fr-FR" dirty="0"/>
          </a:p>
        </p:txBody>
      </p:sp>
      <p:sp>
        <p:nvSpPr>
          <p:cNvPr id="18" name="Double flèche horizontale 17"/>
          <p:cNvSpPr/>
          <p:nvPr/>
        </p:nvSpPr>
        <p:spPr>
          <a:xfrm rot="19018881">
            <a:off x="1475942" y="4137373"/>
            <a:ext cx="2162497" cy="4136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Double flèche horizontale 18"/>
          <p:cNvSpPr/>
          <p:nvPr/>
        </p:nvSpPr>
        <p:spPr>
          <a:xfrm rot="2553010">
            <a:off x="3733705" y="4258966"/>
            <a:ext cx="2557008" cy="462708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Double flèche horizontale 19"/>
          <p:cNvSpPr/>
          <p:nvPr/>
        </p:nvSpPr>
        <p:spPr>
          <a:xfrm rot="7885821">
            <a:off x="6005841" y="4242436"/>
            <a:ext cx="2461602" cy="462708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Double flèche horizontale 20"/>
          <p:cNvSpPr/>
          <p:nvPr/>
        </p:nvSpPr>
        <p:spPr>
          <a:xfrm rot="2729829">
            <a:off x="8416733" y="4138756"/>
            <a:ext cx="2250977" cy="413662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592301" y="649995"/>
            <a:ext cx="556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 n°1 : trajet à comptabiliser le plus court « RF- Lieu 1 »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592301" y="1125104"/>
            <a:ext cx="4637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Cas n°2 : trajet à comptabiliser « RAD – lieu 2»</a:t>
            </a:r>
          </a:p>
          <a:p>
            <a:r>
              <a:rPr lang="fr-FR" b="1" u="sng" dirty="0" smtClean="0"/>
              <a:t>si demande  « </a:t>
            </a:r>
            <a:r>
              <a:rPr lang="fr-FR" dirty="0" smtClean="0"/>
              <a:t>trajet RF- Lieu 2 » vérifier d1&lt;d2 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6656378" y="1867815"/>
            <a:ext cx="4255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Cas n°3 : trajet à comptabiliser le plus court</a:t>
            </a:r>
          </a:p>
          <a:p>
            <a:r>
              <a:rPr lang="fr-FR" dirty="0" smtClean="0"/>
              <a:t>« RAD - Lieu 3 »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1232399" y="5618602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Lieu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091454" y="5618602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Lieu 3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5876847" y="5640735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Lieu 2</a:t>
            </a:r>
            <a:endParaRPr lang="fr-FR" dirty="0"/>
          </a:p>
        </p:txBody>
      </p:sp>
      <p:sp>
        <p:nvSpPr>
          <p:cNvPr id="28" name="Étoile à 5 branches 27"/>
          <p:cNvSpPr/>
          <p:nvPr/>
        </p:nvSpPr>
        <p:spPr>
          <a:xfrm>
            <a:off x="6342232" y="657070"/>
            <a:ext cx="214581" cy="2945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6342232" y="1268500"/>
            <a:ext cx="214581" cy="29459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5 branches 29"/>
          <p:cNvSpPr/>
          <p:nvPr/>
        </p:nvSpPr>
        <p:spPr>
          <a:xfrm>
            <a:off x="6377720" y="1890632"/>
            <a:ext cx="214581" cy="29459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4719305" y="422995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d1</a:t>
            </a:r>
            <a:endParaRPr lang="fr-FR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7114422" y="418762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d2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9922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1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8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170</Words>
  <Application>Microsoft Office PowerPoint</Application>
  <PresentationFormat>Grand écran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Traitement des situations particulières</vt:lpstr>
      <vt:lpstr>Présentation PowerPoint</vt:lpstr>
      <vt:lpstr>Présentation PowerPoint</vt:lpstr>
      <vt:lpstr>Présentation PowerPoint</vt:lpstr>
      <vt:lpstr>Présentation PowerPoint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Traitement des situations particulières</dc:title>
  <dc:creator>Florence TURMEL</dc:creator>
  <cp:lastModifiedBy>Marie ANNEIX</cp:lastModifiedBy>
  <cp:revision>22</cp:revision>
  <cp:lastPrinted>2023-08-29T07:17:15Z</cp:lastPrinted>
  <dcterms:created xsi:type="dcterms:W3CDTF">2021-10-14T13:17:31Z</dcterms:created>
  <dcterms:modified xsi:type="dcterms:W3CDTF">2023-08-29T07:17:24Z</dcterms:modified>
</cp:coreProperties>
</file>